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jpeg"/>
  <Override PartName="/ppt/media/image6.jpg" ContentType="image/jpeg"/>
  <Override PartName="/ppt/notesSlides/notesSlide4.xml" ContentType="application/vnd.openxmlformats-officedocument.presentationml.notesSlide+xml"/>
  <Override PartName="/ppt/media/image8.jpg" ContentType="image/jpeg"/>
  <Override PartName="/ppt/media/image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81.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56"/>
  </p:notesMasterIdLst>
  <p:sldIdLst>
    <p:sldId id="256" r:id="rId5"/>
    <p:sldId id="257" r:id="rId6"/>
    <p:sldId id="287" r:id="rId7"/>
    <p:sldId id="258" r:id="rId8"/>
    <p:sldId id="259" r:id="rId9"/>
    <p:sldId id="260" r:id="rId10"/>
    <p:sldId id="261" r:id="rId11"/>
    <p:sldId id="262" r:id="rId12"/>
    <p:sldId id="265" r:id="rId13"/>
    <p:sldId id="263" r:id="rId14"/>
    <p:sldId id="266" r:id="rId15"/>
    <p:sldId id="264" r:id="rId16"/>
    <p:sldId id="284" r:id="rId17"/>
    <p:sldId id="293" r:id="rId18"/>
    <p:sldId id="269" r:id="rId19"/>
    <p:sldId id="271" r:id="rId20"/>
    <p:sldId id="307" r:id="rId21"/>
    <p:sldId id="308" r:id="rId22"/>
    <p:sldId id="294" r:id="rId23"/>
    <p:sldId id="299" r:id="rId24"/>
    <p:sldId id="272" r:id="rId25"/>
    <p:sldId id="288" r:id="rId26"/>
    <p:sldId id="273" r:id="rId27"/>
    <p:sldId id="274" r:id="rId28"/>
    <p:sldId id="301" r:id="rId29"/>
    <p:sldId id="300" r:id="rId30"/>
    <p:sldId id="302" r:id="rId31"/>
    <p:sldId id="309" r:id="rId32"/>
    <p:sldId id="310" r:id="rId33"/>
    <p:sldId id="313" r:id="rId34"/>
    <p:sldId id="295" r:id="rId35"/>
    <p:sldId id="291" r:id="rId36"/>
    <p:sldId id="289" r:id="rId37"/>
    <p:sldId id="290" r:id="rId38"/>
    <p:sldId id="303" r:id="rId39"/>
    <p:sldId id="304" r:id="rId40"/>
    <p:sldId id="296" r:id="rId41"/>
    <p:sldId id="275" r:id="rId42"/>
    <p:sldId id="305" r:id="rId43"/>
    <p:sldId id="297" r:id="rId44"/>
    <p:sldId id="278" r:id="rId45"/>
    <p:sldId id="292" r:id="rId46"/>
    <p:sldId id="279" r:id="rId47"/>
    <p:sldId id="267" r:id="rId48"/>
    <p:sldId id="280" r:id="rId49"/>
    <p:sldId id="311" r:id="rId50"/>
    <p:sldId id="281" r:id="rId51"/>
    <p:sldId id="282" r:id="rId52"/>
    <p:sldId id="283" r:id="rId53"/>
    <p:sldId id="277" r:id="rId54"/>
    <p:sldId id="28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FB1CB3-3DA8-43EC-8487-22D9C54C7F1A}" v="49" dt="2024-09-19T19:55:18.0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47" autoAdjust="0"/>
    <p:restoredTop sz="94660"/>
  </p:normalViewPr>
  <p:slideViewPr>
    <p:cSldViewPr snapToGrid="0">
      <p:cViewPr varScale="1">
        <p:scale>
          <a:sx n="97" d="100"/>
          <a:sy n="97" d="100"/>
        </p:scale>
        <p:origin x="101" y="67"/>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entin BOSSUET" userId="S::quentin.bossuet@social.aston-ecole.com::1bdafb69-0513-4d5e-ae21-0be29039ca25" providerId="AD" clId="Web-{5AF9B864-E852-47DB-B379-044981AE82C5}"/>
    <pc:docChg chg="modSld">
      <pc:chgData name="Quentin BOSSUET" userId="S::quentin.bossuet@social.aston-ecole.com::1bdafb69-0513-4d5e-ae21-0be29039ca25" providerId="AD" clId="Web-{5AF9B864-E852-47DB-B379-044981AE82C5}" dt="2023-10-09T10:01:34.593" v="5" actId="20577"/>
      <pc:docMkLst>
        <pc:docMk/>
      </pc:docMkLst>
      <pc:sldChg chg="modSp">
        <pc:chgData name="Quentin BOSSUET" userId="S::quentin.bossuet@social.aston-ecole.com::1bdafb69-0513-4d5e-ae21-0be29039ca25" providerId="AD" clId="Web-{5AF9B864-E852-47DB-B379-044981AE82C5}" dt="2023-10-09T09:48:09.848" v="1" actId="1076"/>
        <pc:sldMkLst>
          <pc:docMk/>
          <pc:sldMk cId="767662242" sldId="270"/>
        </pc:sldMkLst>
        <pc:spChg chg="mod">
          <ac:chgData name="Quentin BOSSUET" userId="S::quentin.bossuet@social.aston-ecole.com::1bdafb69-0513-4d5e-ae21-0be29039ca25" providerId="AD" clId="Web-{5AF9B864-E852-47DB-B379-044981AE82C5}" dt="2023-10-09T09:48:09.848" v="1" actId="1076"/>
          <ac:spMkLst>
            <pc:docMk/>
            <pc:sldMk cId="767662242" sldId="270"/>
            <ac:spMk id="2" creationId="{5C4EE318-F798-D48F-2A54-E00A4B911903}"/>
          </ac:spMkLst>
        </pc:spChg>
      </pc:sldChg>
      <pc:sldChg chg="modSp">
        <pc:chgData name="Quentin BOSSUET" userId="S::quentin.bossuet@social.aston-ecole.com::1bdafb69-0513-4d5e-ae21-0be29039ca25" providerId="AD" clId="Web-{5AF9B864-E852-47DB-B379-044981AE82C5}" dt="2023-10-09T10:01:34.593" v="5" actId="20577"/>
        <pc:sldMkLst>
          <pc:docMk/>
          <pc:sldMk cId="2527609715" sldId="281"/>
        </pc:sldMkLst>
        <pc:spChg chg="mod">
          <ac:chgData name="Quentin BOSSUET" userId="S::quentin.bossuet@social.aston-ecole.com::1bdafb69-0513-4d5e-ae21-0be29039ca25" providerId="AD" clId="Web-{5AF9B864-E852-47DB-B379-044981AE82C5}" dt="2023-10-09T10:01:34.593" v="5" actId="20577"/>
          <ac:spMkLst>
            <pc:docMk/>
            <pc:sldMk cId="2527609715" sldId="281"/>
            <ac:spMk id="7" creationId="{017DC503-73F3-7AB5-0C8E-A8CD2CCFE006}"/>
          </ac:spMkLst>
        </pc:spChg>
      </pc:sldChg>
    </pc:docChg>
  </pc:docChgLst>
  <pc:docChgLst>
    <pc:chgData name="Hyppolite MITHOUARD" userId="S::hyppolite.mithouard@social.aston-ecole.com::8d07d3d3-b2a8-4916-986d-2a096dd8b957" providerId="AD" clId="Web-{47350420-C9E6-8770-3A26-71536C3A7A37}"/>
    <pc:docChg chg="delSld">
      <pc:chgData name="Hyppolite MITHOUARD" userId="S::hyppolite.mithouard@social.aston-ecole.com::8d07d3d3-b2a8-4916-986d-2a096dd8b957" providerId="AD" clId="Web-{47350420-C9E6-8770-3A26-71536C3A7A37}" dt="2024-05-15T08:54:18.863" v="0"/>
      <pc:docMkLst>
        <pc:docMk/>
      </pc:docMkLst>
      <pc:sldChg chg="del">
        <pc:chgData name="Hyppolite MITHOUARD" userId="S::hyppolite.mithouard@social.aston-ecole.com::8d07d3d3-b2a8-4916-986d-2a096dd8b957" providerId="AD" clId="Web-{47350420-C9E6-8770-3A26-71536C3A7A37}" dt="2024-05-15T08:54:18.863" v="0"/>
        <pc:sldMkLst>
          <pc:docMk/>
          <pc:sldMk cId="767662242" sldId="270"/>
        </pc:sldMkLst>
      </pc:sldChg>
    </pc:docChg>
  </pc:docChgLst>
  <pc:docChgLst>
    <pc:chgData name="Halim YAHIAOUI" userId="10e2b62b-0d48-4c31-ae6e-85652fcd3461" providerId="ADAL" clId="{97FB1CB3-3DA8-43EC-8487-22D9C54C7F1A}"/>
    <pc:docChg chg="undo custSel addSld delSld modSld">
      <pc:chgData name="Halim YAHIAOUI" userId="10e2b62b-0d48-4c31-ae6e-85652fcd3461" providerId="ADAL" clId="{97FB1CB3-3DA8-43EC-8487-22D9C54C7F1A}" dt="2024-09-20T08:24:45.790" v="633" actId="20577"/>
      <pc:docMkLst>
        <pc:docMk/>
      </pc:docMkLst>
      <pc:sldChg chg="modSp mod">
        <pc:chgData name="Halim YAHIAOUI" userId="10e2b62b-0d48-4c31-ae6e-85652fcd3461" providerId="ADAL" clId="{97FB1CB3-3DA8-43EC-8487-22D9C54C7F1A}" dt="2024-09-19T20:14:16.767" v="632" actId="20577"/>
        <pc:sldMkLst>
          <pc:docMk/>
          <pc:sldMk cId="718890534" sldId="257"/>
        </pc:sldMkLst>
        <pc:spChg chg="mod">
          <ac:chgData name="Halim YAHIAOUI" userId="10e2b62b-0d48-4c31-ae6e-85652fcd3461" providerId="ADAL" clId="{97FB1CB3-3DA8-43EC-8487-22D9C54C7F1A}" dt="2024-09-19T20:14:16.767" v="632" actId="20577"/>
          <ac:spMkLst>
            <pc:docMk/>
            <pc:sldMk cId="718890534" sldId="257"/>
            <ac:spMk id="3" creationId="{1A27252C-B16A-125B-25B6-88AE9FB7EA4E}"/>
          </ac:spMkLst>
        </pc:spChg>
      </pc:sldChg>
      <pc:sldChg chg="modSp mod">
        <pc:chgData name="Halim YAHIAOUI" userId="10e2b62b-0d48-4c31-ae6e-85652fcd3461" providerId="ADAL" clId="{97FB1CB3-3DA8-43EC-8487-22D9C54C7F1A}" dt="2024-09-19T20:00:17.352" v="627" actId="14100"/>
        <pc:sldMkLst>
          <pc:docMk/>
          <pc:sldMk cId="815887715" sldId="259"/>
        </pc:sldMkLst>
        <pc:spChg chg="mod">
          <ac:chgData name="Halim YAHIAOUI" userId="10e2b62b-0d48-4c31-ae6e-85652fcd3461" providerId="ADAL" clId="{97FB1CB3-3DA8-43EC-8487-22D9C54C7F1A}" dt="2024-09-19T20:00:17.352" v="627" actId="14100"/>
          <ac:spMkLst>
            <pc:docMk/>
            <pc:sldMk cId="815887715" sldId="259"/>
            <ac:spMk id="2" creationId="{5C4EE318-F798-D48F-2A54-E00A4B911903}"/>
          </ac:spMkLst>
        </pc:spChg>
      </pc:sldChg>
      <pc:sldChg chg="addSp delSp modSp mod">
        <pc:chgData name="Halim YAHIAOUI" userId="10e2b62b-0d48-4c31-ae6e-85652fcd3461" providerId="ADAL" clId="{97FB1CB3-3DA8-43EC-8487-22D9C54C7F1A}" dt="2024-09-19T19:42:13.067" v="594" actId="1076"/>
        <pc:sldMkLst>
          <pc:docMk/>
          <pc:sldMk cId="3627969361" sldId="264"/>
        </pc:sldMkLst>
        <pc:spChg chg="mod">
          <ac:chgData name="Halim YAHIAOUI" userId="10e2b62b-0d48-4c31-ae6e-85652fcd3461" providerId="ADAL" clId="{97FB1CB3-3DA8-43EC-8487-22D9C54C7F1A}" dt="2024-09-19T14:12:48.930" v="563" actId="20577"/>
          <ac:spMkLst>
            <pc:docMk/>
            <pc:sldMk cId="3627969361" sldId="264"/>
            <ac:spMk id="2" creationId="{5C4EE318-F798-D48F-2A54-E00A4B911903}"/>
          </ac:spMkLst>
        </pc:spChg>
        <pc:spChg chg="mod">
          <ac:chgData name="Halim YAHIAOUI" userId="10e2b62b-0d48-4c31-ae6e-85652fcd3461" providerId="ADAL" clId="{97FB1CB3-3DA8-43EC-8487-22D9C54C7F1A}" dt="2024-09-19T19:37:20.459" v="584" actId="6549"/>
          <ac:spMkLst>
            <pc:docMk/>
            <pc:sldMk cId="3627969361" sldId="264"/>
            <ac:spMk id="5" creationId="{54401F36-F666-FB02-0B33-BBB35EF84DEE}"/>
          </ac:spMkLst>
        </pc:spChg>
        <pc:picChg chg="add mod ord">
          <ac:chgData name="Halim YAHIAOUI" userId="10e2b62b-0d48-4c31-ae6e-85652fcd3461" providerId="ADAL" clId="{97FB1CB3-3DA8-43EC-8487-22D9C54C7F1A}" dt="2024-09-19T19:42:13.067" v="594" actId="1076"/>
          <ac:picMkLst>
            <pc:docMk/>
            <pc:sldMk cId="3627969361" sldId="264"/>
            <ac:picMk id="4" creationId="{3C6BF972-F2CC-3CD7-022D-4EB25EE4F3C9}"/>
          </ac:picMkLst>
        </pc:picChg>
        <pc:picChg chg="del">
          <ac:chgData name="Halim YAHIAOUI" userId="10e2b62b-0d48-4c31-ae6e-85652fcd3461" providerId="ADAL" clId="{97FB1CB3-3DA8-43EC-8487-22D9C54C7F1A}" dt="2024-09-19T14:10:49.463" v="535" actId="478"/>
          <ac:picMkLst>
            <pc:docMk/>
            <pc:sldMk cId="3627969361" sldId="264"/>
            <ac:picMk id="4" creationId="{A2BCA946-DCC7-6B3D-D51C-9F362541F9A6}"/>
          </ac:picMkLst>
        </pc:picChg>
        <pc:picChg chg="add mod ord">
          <ac:chgData name="Halim YAHIAOUI" userId="10e2b62b-0d48-4c31-ae6e-85652fcd3461" providerId="ADAL" clId="{97FB1CB3-3DA8-43EC-8487-22D9C54C7F1A}" dt="2024-09-19T19:32:03.339" v="565" actId="14100"/>
          <ac:picMkLst>
            <pc:docMk/>
            <pc:sldMk cId="3627969361" sldId="264"/>
            <ac:picMk id="7" creationId="{DC62B3CF-C756-EEA3-7724-AD781AF42C92}"/>
          </ac:picMkLst>
        </pc:picChg>
        <pc:picChg chg="add mod ord">
          <ac:chgData name="Halim YAHIAOUI" userId="10e2b62b-0d48-4c31-ae6e-85652fcd3461" providerId="ADAL" clId="{97FB1CB3-3DA8-43EC-8487-22D9C54C7F1A}" dt="2024-09-19T19:37:57.777" v="592" actId="167"/>
          <ac:picMkLst>
            <pc:docMk/>
            <pc:sldMk cId="3627969361" sldId="264"/>
            <ac:picMk id="9" creationId="{25071E53-F9F9-0C51-E870-99D56BADECAA}"/>
          </ac:picMkLst>
        </pc:picChg>
        <pc:picChg chg="del">
          <ac:chgData name="Halim YAHIAOUI" userId="10e2b62b-0d48-4c31-ae6e-85652fcd3461" providerId="ADAL" clId="{97FB1CB3-3DA8-43EC-8487-22D9C54C7F1A}" dt="2024-09-19T19:37:24.338" v="585" actId="478"/>
          <ac:picMkLst>
            <pc:docMk/>
            <pc:sldMk cId="3627969361" sldId="264"/>
            <ac:picMk id="11" creationId="{3BF51232-C770-9BA1-FEA4-1D41B65AFB29}"/>
          </ac:picMkLst>
        </pc:picChg>
      </pc:sldChg>
      <pc:sldChg chg="addSp delSp modSp mod">
        <pc:chgData name="Halim YAHIAOUI" userId="10e2b62b-0d48-4c31-ae6e-85652fcd3461" providerId="ADAL" clId="{97FB1CB3-3DA8-43EC-8487-22D9C54C7F1A}" dt="2024-09-19T19:55:34.118" v="616" actId="1076"/>
        <pc:sldMkLst>
          <pc:docMk/>
          <pc:sldMk cId="2928587064" sldId="265"/>
        </pc:sldMkLst>
        <pc:spChg chg="del mod">
          <ac:chgData name="Halim YAHIAOUI" userId="10e2b62b-0d48-4c31-ae6e-85652fcd3461" providerId="ADAL" clId="{97FB1CB3-3DA8-43EC-8487-22D9C54C7F1A}" dt="2024-09-19T19:54:57.211" v="608"/>
          <ac:spMkLst>
            <pc:docMk/>
            <pc:sldMk cId="2928587064" sldId="265"/>
            <ac:spMk id="6" creationId="{29BAAF9F-D1ED-0AC4-F400-1FE80F66B40E}"/>
          </ac:spMkLst>
        </pc:spChg>
        <pc:picChg chg="add mod">
          <ac:chgData name="Halim YAHIAOUI" userId="10e2b62b-0d48-4c31-ae6e-85652fcd3461" providerId="ADAL" clId="{97FB1CB3-3DA8-43EC-8487-22D9C54C7F1A}" dt="2024-09-19T19:55:34.118" v="616" actId="1076"/>
          <ac:picMkLst>
            <pc:docMk/>
            <pc:sldMk cId="2928587064" sldId="265"/>
            <ac:picMk id="5" creationId="{333F2E26-3E0D-0420-7422-4AC518E67A00}"/>
          </ac:picMkLst>
        </pc:picChg>
        <pc:picChg chg="del">
          <ac:chgData name="Halim YAHIAOUI" userId="10e2b62b-0d48-4c31-ae6e-85652fcd3461" providerId="ADAL" clId="{97FB1CB3-3DA8-43EC-8487-22D9C54C7F1A}" dt="2024-09-19T19:54:41.488" v="604" actId="478"/>
          <ac:picMkLst>
            <pc:docMk/>
            <pc:sldMk cId="2928587064" sldId="265"/>
            <ac:picMk id="10" creationId="{EB4DF066-B23D-9E6F-16ED-8D5253E7FF1D}"/>
          </ac:picMkLst>
        </pc:picChg>
      </pc:sldChg>
      <pc:sldChg chg="addSp delSp modSp add del mod modNotesTx">
        <pc:chgData name="Halim YAHIAOUI" userId="10e2b62b-0d48-4c31-ae6e-85652fcd3461" providerId="ADAL" clId="{97FB1CB3-3DA8-43EC-8487-22D9C54C7F1A}" dt="2024-09-20T08:24:45.790" v="633" actId="20577"/>
        <pc:sldMkLst>
          <pc:docMk/>
          <pc:sldMk cId="1780852067" sldId="269"/>
        </pc:sldMkLst>
        <pc:spChg chg="mod">
          <ac:chgData name="Halim YAHIAOUI" userId="10e2b62b-0d48-4c31-ae6e-85652fcd3461" providerId="ADAL" clId="{97FB1CB3-3DA8-43EC-8487-22D9C54C7F1A}" dt="2024-09-19T09:43:41.731" v="10" actId="1076"/>
          <ac:spMkLst>
            <pc:docMk/>
            <pc:sldMk cId="1780852067" sldId="269"/>
            <ac:spMk id="12" creationId="{6F9B3DB5-86F6-C706-E16F-A7E9ECC4D201}"/>
          </ac:spMkLst>
        </pc:spChg>
        <pc:picChg chg="del">
          <ac:chgData name="Halim YAHIAOUI" userId="10e2b62b-0d48-4c31-ae6e-85652fcd3461" providerId="ADAL" clId="{97FB1CB3-3DA8-43EC-8487-22D9C54C7F1A}" dt="2024-09-19T09:27:43.345" v="2" actId="478"/>
          <ac:picMkLst>
            <pc:docMk/>
            <pc:sldMk cId="1780852067" sldId="269"/>
            <ac:picMk id="3" creationId="{3599AE65-8597-6096-8ED5-FB0387E8B281}"/>
          </ac:picMkLst>
        </pc:picChg>
        <pc:picChg chg="add del mod">
          <ac:chgData name="Halim YAHIAOUI" userId="10e2b62b-0d48-4c31-ae6e-85652fcd3461" providerId="ADAL" clId="{97FB1CB3-3DA8-43EC-8487-22D9C54C7F1A}" dt="2024-09-19T09:43:45.110" v="11" actId="478"/>
          <ac:picMkLst>
            <pc:docMk/>
            <pc:sldMk cId="1780852067" sldId="269"/>
            <ac:picMk id="4" creationId="{87BB42AE-010A-2743-1855-204633CB5157}"/>
          </ac:picMkLst>
        </pc:picChg>
        <pc:picChg chg="add del mod">
          <ac:chgData name="Halim YAHIAOUI" userId="10e2b62b-0d48-4c31-ae6e-85652fcd3461" providerId="ADAL" clId="{97FB1CB3-3DA8-43EC-8487-22D9C54C7F1A}" dt="2024-09-19T09:45:29.904" v="21" actId="478"/>
          <ac:picMkLst>
            <pc:docMk/>
            <pc:sldMk cId="1780852067" sldId="269"/>
            <ac:picMk id="6" creationId="{DCD1E971-8D88-8B4D-B578-0B8352702B57}"/>
          </ac:picMkLst>
        </pc:picChg>
        <pc:picChg chg="add mod">
          <ac:chgData name="Halim YAHIAOUI" userId="10e2b62b-0d48-4c31-ae6e-85652fcd3461" providerId="ADAL" clId="{97FB1CB3-3DA8-43EC-8487-22D9C54C7F1A}" dt="2024-09-19T09:50:03.144" v="31" actId="1076"/>
          <ac:picMkLst>
            <pc:docMk/>
            <pc:sldMk cId="1780852067" sldId="269"/>
            <ac:picMk id="8" creationId="{260A8B89-5A95-E736-ED29-CCF21232F060}"/>
          </ac:picMkLst>
        </pc:picChg>
      </pc:sldChg>
      <pc:sldChg chg="addSp delSp modSp mod">
        <pc:chgData name="Halim YAHIAOUI" userId="10e2b62b-0d48-4c31-ae6e-85652fcd3461" providerId="ADAL" clId="{97FB1CB3-3DA8-43EC-8487-22D9C54C7F1A}" dt="2024-09-19T11:03:42.625" v="39" actId="14100"/>
        <pc:sldMkLst>
          <pc:docMk/>
          <pc:sldMk cId="93184127" sldId="271"/>
        </pc:sldMkLst>
        <pc:picChg chg="add mod">
          <ac:chgData name="Halim YAHIAOUI" userId="10e2b62b-0d48-4c31-ae6e-85652fcd3461" providerId="ADAL" clId="{97FB1CB3-3DA8-43EC-8487-22D9C54C7F1A}" dt="2024-09-19T11:03:42.625" v="39" actId="14100"/>
          <ac:picMkLst>
            <pc:docMk/>
            <pc:sldMk cId="93184127" sldId="271"/>
            <ac:picMk id="3" creationId="{ECE95F72-895D-D995-B5C0-FE9F4A8FCDA0}"/>
          </ac:picMkLst>
        </pc:picChg>
        <pc:picChg chg="del">
          <ac:chgData name="Halim YAHIAOUI" userId="10e2b62b-0d48-4c31-ae6e-85652fcd3461" providerId="ADAL" clId="{97FB1CB3-3DA8-43EC-8487-22D9C54C7F1A}" dt="2024-09-19T11:03:18.844" v="32" actId="478"/>
          <ac:picMkLst>
            <pc:docMk/>
            <pc:sldMk cId="93184127" sldId="271"/>
            <ac:picMk id="4" creationId="{D6061FAD-7592-7202-47A6-DD560BD27730}"/>
          </ac:picMkLst>
        </pc:picChg>
      </pc:sldChg>
      <pc:sldChg chg="addSp delSp modSp mod">
        <pc:chgData name="Halim YAHIAOUI" userId="10e2b62b-0d48-4c31-ae6e-85652fcd3461" providerId="ADAL" clId="{97FB1CB3-3DA8-43EC-8487-22D9C54C7F1A}" dt="2024-09-19T11:43:05.610" v="122" actId="14100"/>
        <pc:sldMkLst>
          <pc:docMk/>
          <pc:sldMk cId="3885385188" sldId="272"/>
        </pc:sldMkLst>
        <pc:picChg chg="del">
          <ac:chgData name="Halim YAHIAOUI" userId="10e2b62b-0d48-4c31-ae6e-85652fcd3461" providerId="ADAL" clId="{97FB1CB3-3DA8-43EC-8487-22D9C54C7F1A}" dt="2024-09-19T11:42:50.020" v="118" actId="478"/>
          <ac:picMkLst>
            <pc:docMk/>
            <pc:sldMk cId="3885385188" sldId="272"/>
            <ac:picMk id="4" creationId="{35596325-BFCB-994F-D1B0-F704ACBF1CC2}"/>
          </ac:picMkLst>
        </pc:picChg>
        <pc:picChg chg="add mod">
          <ac:chgData name="Halim YAHIAOUI" userId="10e2b62b-0d48-4c31-ae6e-85652fcd3461" providerId="ADAL" clId="{97FB1CB3-3DA8-43EC-8487-22D9C54C7F1A}" dt="2024-09-19T11:43:05.610" v="122" actId="14100"/>
          <ac:picMkLst>
            <pc:docMk/>
            <pc:sldMk cId="3885385188" sldId="272"/>
            <ac:picMk id="5" creationId="{114A19B2-64E8-22A3-8851-4742096C7321}"/>
          </ac:picMkLst>
        </pc:picChg>
      </pc:sldChg>
      <pc:sldChg chg="addSp delSp modSp mod">
        <pc:chgData name="Halim YAHIAOUI" userId="10e2b62b-0d48-4c31-ae6e-85652fcd3461" providerId="ADAL" clId="{97FB1CB3-3DA8-43EC-8487-22D9C54C7F1A}" dt="2024-09-19T12:09:35.671" v="161" actId="14100"/>
        <pc:sldMkLst>
          <pc:docMk/>
          <pc:sldMk cId="919266492" sldId="273"/>
        </pc:sldMkLst>
        <pc:picChg chg="del">
          <ac:chgData name="Halim YAHIAOUI" userId="10e2b62b-0d48-4c31-ae6e-85652fcd3461" providerId="ADAL" clId="{97FB1CB3-3DA8-43EC-8487-22D9C54C7F1A}" dt="2024-09-19T12:00:57.628" v="140" actId="478"/>
          <ac:picMkLst>
            <pc:docMk/>
            <pc:sldMk cId="919266492" sldId="273"/>
            <ac:picMk id="4" creationId="{77BAAABA-ED01-D2EB-FD42-590CD541C054}"/>
          </ac:picMkLst>
        </pc:picChg>
        <pc:picChg chg="add del mod">
          <ac:chgData name="Halim YAHIAOUI" userId="10e2b62b-0d48-4c31-ae6e-85652fcd3461" providerId="ADAL" clId="{97FB1CB3-3DA8-43EC-8487-22D9C54C7F1A}" dt="2024-09-19T12:01:44.041" v="151" actId="478"/>
          <ac:picMkLst>
            <pc:docMk/>
            <pc:sldMk cId="919266492" sldId="273"/>
            <ac:picMk id="5" creationId="{B684A00F-FC6C-88AD-2057-AEC46730EF24}"/>
          </ac:picMkLst>
        </pc:picChg>
        <pc:picChg chg="add mod">
          <ac:chgData name="Halim YAHIAOUI" userId="10e2b62b-0d48-4c31-ae6e-85652fcd3461" providerId="ADAL" clId="{97FB1CB3-3DA8-43EC-8487-22D9C54C7F1A}" dt="2024-09-19T12:09:35.671" v="161" actId="14100"/>
          <ac:picMkLst>
            <pc:docMk/>
            <pc:sldMk cId="919266492" sldId="273"/>
            <ac:picMk id="8" creationId="{7B295DD7-A521-627E-FC8C-776DA54FC389}"/>
          </ac:picMkLst>
        </pc:picChg>
      </pc:sldChg>
      <pc:sldChg chg="addSp delSp modSp mod">
        <pc:chgData name="Halim YAHIAOUI" userId="10e2b62b-0d48-4c31-ae6e-85652fcd3461" providerId="ADAL" clId="{97FB1CB3-3DA8-43EC-8487-22D9C54C7F1A}" dt="2024-09-19T12:14:29.836" v="168" actId="1076"/>
        <pc:sldMkLst>
          <pc:docMk/>
          <pc:sldMk cId="2492927735" sldId="274"/>
        </pc:sldMkLst>
        <pc:spChg chg="mod">
          <ac:chgData name="Halim YAHIAOUI" userId="10e2b62b-0d48-4c31-ae6e-85652fcd3461" providerId="ADAL" clId="{97FB1CB3-3DA8-43EC-8487-22D9C54C7F1A}" dt="2024-09-19T12:14:29.836" v="168" actId="1076"/>
          <ac:spMkLst>
            <pc:docMk/>
            <pc:sldMk cId="2492927735" sldId="274"/>
            <ac:spMk id="2" creationId="{5C4EE318-F798-D48F-2A54-E00A4B911903}"/>
          </ac:spMkLst>
        </pc:spChg>
        <pc:picChg chg="del">
          <ac:chgData name="Halim YAHIAOUI" userId="10e2b62b-0d48-4c31-ae6e-85652fcd3461" providerId="ADAL" clId="{97FB1CB3-3DA8-43EC-8487-22D9C54C7F1A}" dt="2024-09-19T12:14:06.419" v="162" actId="478"/>
          <ac:picMkLst>
            <pc:docMk/>
            <pc:sldMk cId="2492927735" sldId="274"/>
            <ac:picMk id="4" creationId="{778A9597-1D32-C9C7-7FD0-E83609033A4A}"/>
          </ac:picMkLst>
        </pc:picChg>
        <pc:picChg chg="add mod">
          <ac:chgData name="Halim YAHIAOUI" userId="10e2b62b-0d48-4c31-ae6e-85652fcd3461" providerId="ADAL" clId="{97FB1CB3-3DA8-43EC-8487-22D9C54C7F1A}" dt="2024-09-19T12:14:21.401" v="167" actId="14100"/>
          <ac:picMkLst>
            <pc:docMk/>
            <pc:sldMk cId="2492927735" sldId="274"/>
            <ac:picMk id="5" creationId="{C52DF494-63D1-E2AD-9524-4EF9B3CA79E4}"/>
          </ac:picMkLst>
        </pc:picChg>
      </pc:sldChg>
      <pc:sldChg chg="addSp delSp modSp mod">
        <pc:chgData name="Halim YAHIAOUI" userId="10e2b62b-0d48-4c31-ae6e-85652fcd3461" providerId="ADAL" clId="{97FB1CB3-3DA8-43EC-8487-22D9C54C7F1A}" dt="2024-09-19T13:48:32.660" v="459" actId="1076"/>
        <pc:sldMkLst>
          <pc:docMk/>
          <pc:sldMk cId="2087596146" sldId="278"/>
        </pc:sldMkLst>
        <pc:spChg chg="mod">
          <ac:chgData name="Halim YAHIAOUI" userId="10e2b62b-0d48-4c31-ae6e-85652fcd3461" providerId="ADAL" clId="{97FB1CB3-3DA8-43EC-8487-22D9C54C7F1A}" dt="2024-09-19T13:48:32.660" v="459" actId="1076"/>
          <ac:spMkLst>
            <pc:docMk/>
            <pc:sldMk cId="2087596146" sldId="278"/>
            <ac:spMk id="4" creationId="{3E7774EB-2DC2-BDF0-8B36-A9EF97D66752}"/>
          </ac:spMkLst>
        </pc:spChg>
        <pc:picChg chg="add mod ord">
          <ac:chgData name="Halim YAHIAOUI" userId="10e2b62b-0d48-4c31-ae6e-85652fcd3461" providerId="ADAL" clId="{97FB1CB3-3DA8-43EC-8487-22D9C54C7F1A}" dt="2024-09-19T13:47:34.143" v="455" actId="14100"/>
          <ac:picMkLst>
            <pc:docMk/>
            <pc:sldMk cId="2087596146" sldId="278"/>
            <ac:picMk id="5" creationId="{02F4E3EA-0362-8161-5A9F-DD9B959EA60E}"/>
          </ac:picMkLst>
        </pc:picChg>
        <pc:picChg chg="del">
          <ac:chgData name="Halim YAHIAOUI" userId="10e2b62b-0d48-4c31-ae6e-85652fcd3461" providerId="ADAL" clId="{97FB1CB3-3DA8-43EC-8487-22D9C54C7F1A}" dt="2024-09-19T13:45:44.747" v="437" actId="478"/>
          <ac:picMkLst>
            <pc:docMk/>
            <pc:sldMk cId="2087596146" sldId="278"/>
            <ac:picMk id="18" creationId="{785A2608-9B1C-16E7-D318-4FF9413E10DD}"/>
          </ac:picMkLst>
        </pc:picChg>
      </pc:sldChg>
      <pc:sldChg chg="addSp delSp modSp mod">
        <pc:chgData name="Halim YAHIAOUI" userId="10e2b62b-0d48-4c31-ae6e-85652fcd3461" providerId="ADAL" clId="{97FB1CB3-3DA8-43EC-8487-22D9C54C7F1A}" dt="2024-09-19T13:57:12.460" v="508" actId="14100"/>
        <pc:sldMkLst>
          <pc:docMk/>
          <pc:sldMk cId="495907014" sldId="279"/>
        </pc:sldMkLst>
        <pc:picChg chg="add mod">
          <ac:chgData name="Halim YAHIAOUI" userId="10e2b62b-0d48-4c31-ae6e-85652fcd3461" providerId="ADAL" clId="{97FB1CB3-3DA8-43EC-8487-22D9C54C7F1A}" dt="2024-09-19T13:57:12.460" v="508" actId="14100"/>
          <ac:picMkLst>
            <pc:docMk/>
            <pc:sldMk cId="495907014" sldId="279"/>
            <ac:picMk id="5" creationId="{61F8283A-5681-A4DD-85D6-DA1641A79C70}"/>
          </ac:picMkLst>
        </pc:picChg>
        <pc:picChg chg="del">
          <ac:chgData name="Halim YAHIAOUI" userId="10e2b62b-0d48-4c31-ae6e-85652fcd3461" providerId="ADAL" clId="{97FB1CB3-3DA8-43EC-8487-22D9C54C7F1A}" dt="2024-09-19T13:56:39.653" v="497" actId="478"/>
          <ac:picMkLst>
            <pc:docMk/>
            <pc:sldMk cId="495907014" sldId="279"/>
            <ac:picMk id="6" creationId="{C7B8ADEE-7899-58F4-5EB3-C8F393E11E77}"/>
          </ac:picMkLst>
        </pc:picChg>
      </pc:sldChg>
      <pc:sldChg chg="addSp delSp modSp mod">
        <pc:chgData name="Halim YAHIAOUI" userId="10e2b62b-0d48-4c31-ae6e-85652fcd3461" providerId="ADAL" clId="{97FB1CB3-3DA8-43EC-8487-22D9C54C7F1A}" dt="2024-09-19T19:47:22.935" v="603" actId="14100"/>
        <pc:sldMkLst>
          <pc:docMk/>
          <pc:sldMk cId="904828202" sldId="284"/>
        </pc:sldMkLst>
        <pc:picChg chg="add mod">
          <ac:chgData name="Halim YAHIAOUI" userId="10e2b62b-0d48-4c31-ae6e-85652fcd3461" providerId="ADAL" clId="{97FB1CB3-3DA8-43EC-8487-22D9C54C7F1A}" dt="2024-09-19T19:47:22.935" v="603" actId="14100"/>
          <ac:picMkLst>
            <pc:docMk/>
            <pc:sldMk cId="904828202" sldId="284"/>
            <ac:picMk id="4" creationId="{0951337F-C5AA-7E91-8465-62B0EEA9C66E}"/>
          </ac:picMkLst>
        </pc:picChg>
        <pc:picChg chg="del">
          <ac:chgData name="Halim YAHIAOUI" userId="10e2b62b-0d48-4c31-ae6e-85652fcd3461" providerId="ADAL" clId="{97FB1CB3-3DA8-43EC-8487-22D9C54C7F1A}" dt="2024-09-19T19:46:47.939" v="595" actId="478"/>
          <ac:picMkLst>
            <pc:docMk/>
            <pc:sldMk cId="904828202" sldId="284"/>
            <ac:picMk id="6" creationId="{EEDA8315-6CD5-C5EB-F7E5-3F7DC6894E13}"/>
          </ac:picMkLst>
        </pc:picChg>
      </pc:sldChg>
      <pc:sldChg chg="addSp delSp modSp add del mod">
        <pc:chgData name="Halim YAHIAOUI" userId="10e2b62b-0d48-4c31-ae6e-85652fcd3461" providerId="ADAL" clId="{97FB1CB3-3DA8-43EC-8487-22D9C54C7F1A}" dt="2024-09-19T11:51:03.495" v="139" actId="14100"/>
        <pc:sldMkLst>
          <pc:docMk/>
          <pc:sldMk cId="3387410001" sldId="288"/>
        </pc:sldMkLst>
        <pc:spChg chg="mod">
          <ac:chgData name="Halim YAHIAOUI" userId="10e2b62b-0d48-4c31-ae6e-85652fcd3461" providerId="ADAL" clId="{97FB1CB3-3DA8-43EC-8487-22D9C54C7F1A}" dt="2024-09-19T11:50:58.224" v="138" actId="1076"/>
          <ac:spMkLst>
            <pc:docMk/>
            <pc:sldMk cId="3387410001" sldId="288"/>
            <ac:spMk id="9" creationId="{D6BEFDBB-016D-C3AB-C5D0-77653928A736}"/>
          </ac:spMkLst>
        </pc:spChg>
        <pc:picChg chg="del">
          <ac:chgData name="Halim YAHIAOUI" userId="10e2b62b-0d48-4c31-ae6e-85652fcd3461" providerId="ADAL" clId="{97FB1CB3-3DA8-43EC-8487-22D9C54C7F1A}" dt="2024-09-19T11:50:08.001" v="125" actId="478"/>
          <ac:picMkLst>
            <pc:docMk/>
            <pc:sldMk cId="3387410001" sldId="288"/>
            <ac:picMk id="4" creationId="{B5FA9F72-8D8D-9636-60BD-79B4D1726DA6}"/>
          </ac:picMkLst>
        </pc:picChg>
        <pc:picChg chg="add mod">
          <ac:chgData name="Halim YAHIAOUI" userId="10e2b62b-0d48-4c31-ae6e-85652fcd3461" providerId="ADAL" clId="{97FB1CB3-3DA8-43EC-8487-22D9C54C7F1A}" dt="2024-09-19T11:51:03.495" v="139" actId="14100"/>
          <ac:picMkLst>
            <pc:docMk/>
            <pc:sldMk cId="3387410001" sldId="288"/>
            <ac:picMk id="5" creationId="{A5A389E6-4122-C1C6-46AA-C0F7F96695E5}"/>
          </ac:picMkLst>
        </pc:picChg>
      </pc:sldChg>
      <pc:sldChg chg="addSp delSp modSp mod">
        <pc:chgData name="Halim YAHIAOUI" userId="10e2b62b-0d48-4c31-ae6e-85652fcd3461" providerId="ADAL" clId="{97FB1CB3-3DA8-43EC-8487-22D9C54C7F1A}" dt="2024-09-19T13:24:33.937" v="410" actId="14100"/>
        <pc:sldMkLst>
          <pc:docMk/>
          <pc:sldMk cId="2588632403" sldId="291"/>
        </pc:sldMkLst>
        <pc:spChg chg="mod">
          <ac:chgData name="Halim YAHIAOUI" userId="10e2b62b-0d48-4c31-ae6e-85652fcd3461" providerId="ADAL" clId="{97FB1CB3-3DA8-43EC-8487-22D9C54C7F1A}" dt="2024-09-19T13:24:24" v="408" actId="1076"/>
          <ac:spMkLst>
            <pc:docMk/>
            <pc:sldMk cId="2588632403" sldId="291"/>
            <ac:spMk id="2" creationId="{5C4EE318-F798-D48F-2A54-E00A4B911903}"/>
          </ac:spMkLst>
        </pc:spChg>
        <pc:picChg chg="add del mod">
          <ac:chgData name="Halim YAHIAOUI" userId="10e2b62b-0d48-4c31-ae6e-85652fcd3461" providerId="ADAL" clId="{97FB1CB3-3DA8-43EC-8487-22D9C54C7F1A}" dt="2024-09-19T13:18:02.731" v="370" actId="478"/>
          <ac:picMkLst>
            <pc:docMk/>
            <pc:sldMk cId="2588632403" sldId="291"/>
            <ac:picMk id="4" creationId="{5EFF9E5D-D3F2-7C91-EC40-85AD94867687}"/>
          </ac:picMkLst>
        </pc:picChg>
        <pc:picChg chg="del">
          <ac:chgData name="Halim YAHIAOUI" userId="10e2b62b-0d48-4c31-ae6e-85652fcd3461" providerId="ADAL" clId="{97FB1CB3-3DA8-43EC-8487-22D9C54C7F1A}" dt="2024-09-19T13:17:39.652" v="362" actId="478"/>
          <ac:picMkLst>
            <pc:docMk/>
            <pc:sldMk cId="2588632403" sldId="291"/>
            <ac:picMk id="5" creationId="{0A7B0F8E-137D-99E7-88F7-F75ED4701E76}"/>
          </ac:picMkLst>
        </pc:picChg>
        <pc:picChg chg="add mod">
          <ac:chgData name="Halim YAHIAOUI" userId="10e2b62b-0d48-4c31-ae6e-85652fcd3461" providerId="ADAL" clId="{97FB1CB3-3DA8-43EC-8487-22D9C54C7F1A}" dt="2024-09-19T13:21:42.095" v="389" actId="1076"/>
          <ac:picMkLst>
            <pc:docMk/>
            <pc:sldMk cId="2588632403" sldId="291"/>
            <ac:picMk id="7" creationId="{255A2A7E-1541-9441-677B-38C78F64FA1F}"/>
          </ac:picMkLst>
        </pc:picChg>
        <pc:picChg chg="mod ord">
          <ac:chgData name="Halim YAHIAOUI" userId="10e2b62b-0d48-4c31-ae6e-85652fcd3461" providerId="ADAL" clId="{97FB1CB3-3DA8-43EC-8487-22D9C54C7F1A}" dt="2024-09-19T13:21:51.376" v="391" actId="1076"/>
          <ac:picMkLst>
            <pc:docMk/>
            <pc:sldMk cId="2588632403" sldId="291"/>
            <ac:picMk id="8" creationId="{0FCBCCE6-76FB-CB57-EF94-23AD368E1B19}"/>
          </ac:picMkLst>
        </pc:picChg>
        <pc:picChg chg="add del mod">
          <ac:chgData name="Halim YAHIAOUI" userId="10e2b62b-0d48-4c31-ae6e-85652fcd3461" providerId="ADAL" clId="{97FB1CB3-3DA8-43EC-8487-22D9C54C7F1A}" dt="2024-09-19T13:23:22.517" v="396" actId="478"/>
          <ac:picMkLst>
            <pc:docMk/>
            <pc:sldMk cId="2588632403" sldId="291"/>
            <ac:picMk id="11" creationId="{0E068B16-44E4-74A0-58D8-A996075A9BB0}"/>
          </ac:picMkLst>
        </pc:picChg>
        <pc:picChg chg="del">
          <ac:chgData name="Halim YAHIAOUI" userId="10e2b62b-0d48-4c31-ae6e-85652fcd3461" providerId="ADAL" clId="{97FB1CB3-3DA8-43EC-8487-22D9C54C7F1A}" dt="2024-09-19T13:21:00.629" v="382" actId="478"/>
          <ac:picMkLst>
            <pc:docMk/>
            <pc:sldMk cId="2588632403" sldId="291"/>
            <ac:picMk id="13" creationId="{15784D79-9ACE-FDF7-C958-4DEC89BB1883}"/>
          </ac:picMkLst>
        </pc:picChg>
        <pc:picChg chg="add mod">
          <ac:chgData name="Halim YAHIAOUI" userId="10e2b62b-0d48-4c31-ae6e-85652fcd3461" providerId="ADAL" clId="{97FB1CB3-3DA8-43EC-8487-22D9C54C7F1A}" dt="2024-09-19T13:24:33.937" v="410" actId="14100"/>
          <ac:picMkLst>
            <pc:docMk/>
            <pc:sldMk cId="2588632403" sldId="291"/>
            <ac:picMk id="14" creationId="{3B13EA2C-2053-89F7-3A68-306DAB8A87E8}"/>
          </ac:picMkLst>
        </pc:picChg>
        <pc:picChg chg="mod">
          <ac:chgData name="Halim YAHIAOUI" userId="10e2b62b-0d48-4c31-ae6e-85652fcd3461" providerId="ADAL" clId="{97FB1CB3-3DA8-43EC-8487-22D9C54C7F1A}" dt="2024-09-19T13:22:07.525" v="395" actId="1076"/>
          <ac:picMkLst>
            <pc:docMk/>
            <pc:sldMk cId="2588632403" sldId="291"/>
            <ac:picMk id="17" creationId="{1F063A45-7B07-49A5-CFE4-B87FF95367E2}"/>
          </ac:picMkLst>
        </pc:picChg>
      </pc:sldChg>
      <pc:sldChg chg="addSp delSp modSp mod">
        <pc:chgData name="Halim YAHIAOUI" userId="10e2b62b-0d48-4c31-ae6e-85652fcd3461" providerId="ADAL" clId="{97FB1CB3-3DA8-43EC-8487-22D9C54C7F1A}" dt="2024-09-19T13:53:44.136" v="496" actId="1076"/>
        <pc:sldMkLst>
          <pc:docMk/>
          <pc:sldMk cId="243809680" sldId="292"/>
        </pc:sldMkLst>
        <pc:spChg chg="mod">
          <ac:chgData name="Halim YAHIAOUI" userId="10e2b62b-0d48-4c31-ae6e-85652fcd3461" providerId="ADAL" clId="{97FB1CB3-3DA8-43EC-8487-22D9C54C7F1A}" dt="2024-09-19T13:53:31.709" v="493" actId="1076"/>
          <ac:spMkLst>
            <pc:docMk/>
            <pc:sldMk cId="243809680" sldId="292"/>
            <ac:spMk id="2" creationId="{5C4EE318-F798-D48F-2A54-E00A4B911903}"/>
          </ac:spMkLst>
        </pc:spChg>
        <pc:picChg chg="add mod">
          <ac:chgData name="Halim YAHIAOUI" userId="10e2b62b-0d48-4c31-ae6e-85652fcd3461" providerId="ADAL" clId="{97FB1CB3-3DA8-43EC-8487-22D9C54C7F1A}" dt="2024-09-19T13:53:44.136" v="496" actId="1076"/>
          <ac:picMkLst>
            <pc:docMk/>
            <pc:sldMk cId="243809680" sldId="292"/>
            <ac:picMk id="4" creationId="{8DDD8F70-E94D-FDF7-121D-1761622C2C12}"/>
          </ac:picMkLst>
        </pc:picChg>
        <pc:picChg chg="del">
          <ac:chgData name="Halim YAHIAOUI" userId="10e2b62b-0d48-4c31-ae6e-85652fcd3461" providerId="ADAL" clId="{97FB1CB3-3DA8-43EC-8487-22D9C54C7F1A}" dt="2024-09-19T13:52:37.912" v="474" actId="478"/>
          <ac:picMkLst>
            <pc:docMk/>
            <pc:sldMk cId="243809680" sldId="292"/>
            <ac:picMk id="5" creationId="{57B16773-8BD4-951F-E865-73824BC9143F}"/>
          </ac:picMkLst>
        </pc:picChg>
        <pc:picChg chg="del">
          <ac:chgData name="Halim YAHIAOUI" userId="10e2b62b-0d48-4c31-ae6e-85652fcd3461" providerId="ADAL" clId="{97FB1CB3-3DA8-43EC-8487-22D9C54C7F1A}" dt="2024-09-19T13:51:08.659" v="460" actId="478"/>
          <ac:picMkLst>
            <pc:docMk/>
            <pc:sldMk cId="243809680" sldId="292"/>
            <ac:picMk id="8" creationId="{6282813E-3F39-2611-8707-4C8244748806}"/>
          </ac:picMkLst>
        </pc:picChg>
        <pc:picChg chg="add del mod">
          <ac:chgData name="Halim YAHIAOUI" userId="10e2b62b-0d48-4c31-ae6e-85652fcd3461" providerId="ADAL" clId="{97FB1CB3-3DA8-43EC-8487-22D9C54C7F1A}" dt="2024-09-19T13:52:46.116" v="478" actId="478"/>
          <ac:picMkLst>
            <pc:docMk/>
            <pc:sldMk cId="243809680" sldId="292"/>
            <ac:picMk id="9" creationId="{750FFA50-EA70-F449-9C21-BD5085FD00B3}"/>
          </ac:picMkLst>
        </pc:picChg>
        <pc:picChg chg="add mod">
          <ac:chgData name="Halim YAHIAOUI" userId="10e2b62b-0d48-4c31-ae6e-85652fcd3461" providerId="ADAL" clId="{97FB1CB3-3DA8-43EC-8487-22D9C54C7F1A}" dt="2024-09-19T13:53:39.558" v="494" actId="1076"/>
          <ac:picMkLst>
            <pc:docMk/>
            <pc:sldMk cId="243809680" sldId="292"/>
            <ac:picMk id="11" creationId="{FF4A25E3-4063-5BC6-3DF7-D74DC7F69B97}"/>
          </ac:picMkLst>
        </pc:picChg>
      </pc:sldChg>
      <pc:sldChg chg="addSp delSp modSp mod">
        <pc:chgData name="Halim YAHIAOUI" userId="10e2b62b-0d48-4c31-ae6e-85652fcd3461" providerId="ADAL" clId="{97FB1CB3-3DA8-43EC-8487-22D9C54C7F1A}" dt="2024-09-19T19:56:36.090" v="617" actId="14100"/>
        <pc:sldMkLst>
          <pc:docMk/>
          <pc:sldMk cId="2333798716" sldId="300"/>
        </pc:sldMkLst>
        <pc:spChg chg="mod">
          <ac:chgData name="Halim YAHIAOUI" userId="10e2b62b-0d48-4c31-ae6e-85652fcd3461" providerId="ADAL" clId="{97FB1CB3-3DA8-43EC-8487-22D9C54C7F1A}" dt="2024-09-19T12:30:54.023" v="234" actId="20577"/>
          <ac:spMkLst>
            <pc:docMk/>
            <pc:sldMk cId="2333798716" sldId="300"/>
            <ac:spMk id="2" creationId="{5C4EE318-F798-D48F-2A54-E00A4B911903}"/>
          </ac:spMkLst>
        </pc:spChg>
        <pc:picChg chg="del">
          <ac:chgData name="Halim YAHIAOUI" userId="10e2b62b-0d48-4c31-ae6e-85652fcd3461" providerId="ADAL" clId="{97FB1CB3-3DA8-43EC-8487-22D9C54C7F1A}" dt="2024-09-19T12:29:30.287" v="204" actId="478"/>
          <ac:picMkLst>
            <pc:docMk/>
            <pc:sldMk cId="2333798716" sldId="300"/>
            <ac:picMk id="4" creationId="{E29D3B4F-2CF0-29F8-6251-E961ADA79162}"/>
          </ac:picMkLst>
        </pc:picChg>
        <pc:picChg chg="add mod">
          <ac:chgData name="Halim YAHIAOUI" userId="10e2b62b-0d48-4c31-ae6e-85652fcd3461" providerId="ADAL" clId="{97FB1CB3-3DA8-43EC-8487-22D9C54C7F1A}" dt="2024-09-19T19:56:36.090" v="617" actId="14100"/>
          <ac:picMkLst>
            <pc:docMk/>
            <pc:sldMk cId="2333798716" sldId="300"/>
            <ac:picMk id="5" creationId="{E583E02D-54F4-53F4-D179-961C1227CCF7}"/>
          </ac:picMkLst>
        </pc:picChg>
      </pc:sldChg>
      <pc:sldChg chg="addSp delSp modSp mod">
        <pc:chgData name="Halim YAHIAOUI" userId="10e2b62b-0d48-4c31-ae6e-85652fcd3461" providerId="ADAL" clId="{97FB1CB3-3DA8-43EC-8487-22D9C54C7F1A}" dt="2024-09-19T12:22:58.303" v="203" actId="14100"/>
        <pc:sldMkLst>
          <pc:docMk/>
          <pc:sldMk cId="2013355609" sldId="301"/>
        </pc:sldMkLst>
        <pc:spChg chg="mod">
          <ac:chgData name="Halim YAHIAOUI" userId="10e2b62b-0d48-4c31-ae6e-85652fcd3461" providerId="ADAL" clId="{97FB1CB3-3DA8-43EC-8487-22D9C54C7F1A}" dt="2024-09-19T12:22:44.133" v="200" actId="14100"/>
          <ac:spMkLst>
            <pc:docMk/>
            <pc:sldMk cId="2013355609" sldId="301"/>
            <ac:spMk id="2" creationId="{5C4EE318-F798-D48F-2A54-E00A4B911903}"/>
          </ac:spMkLst>
        </pc:spChg>
        <pc:picChg chg="del">
          <ac:chgData name="Halim YAHIAOUI" userId="10e2b62b-0d48-4c31-ae6e-85652fcd3461" providerId="ADAL" clId="{97FB1CB3-3DA8-43EC-8487-22D9C54C7F1A}" dt="2024-09-19T12:21:38.579" v="177" actId="478"/>
          <ac:picMkLst>
            <pc:docMk/>
            <pc:sldMk cId="2013355609" sldId="301"/>
            <ac:picMk id="4" creationId="{C9697E8E-FED7-B913-2DAB-9BFBC3305799}"/>
          </ac:picMkLst>
        </pc:picChg>
        <pc:picChg chg="add mod">
          <ac:chgData name="Halim YAHIAOUI" userId="10e2b62b-0d48-4c31-ae6e-85652fcd3461" providerId="ADAL" clId="{97FB1CB3-3DA8-43EC-8487-22D9C54C7F1A}" dt="2024-09-19T12:22:58.303" v="203" actId="14100"/>
          <ac:picMkLst>
            <pc:docMk/>
            <pc:sldMk cId="2013355609" sldId="301"/>
            <ac:picMk id="5" creationId="{2424D1F5-DF43-85B5-44B5-B352238A939D}"/>
          </ac:picMkLst>
        </pc:picChg>
      </pc:sldChg>
      <pc:sldChg chg="addSp delSp modSp mod">
        <pc:chgData name="Halim YAHIAOUI" userId="10e2b62b-0d48-4c31-ae6e-85652fcd3461" providerId="ADAL" clId="{97FB1CB3-3DA8-43EC-8487-22D9C54C7F1A}" dt="2024-09-19T13:29:57.614" v="422" actId="14100"/>
        <pc:sldMkLst>
          <pc:docMk/>
          <pc:sldMk cId="3900965207" sldId="303"/>
        </pc:sldMkLst>
        <pc:spChg chg="mod">
          <ac:chgData name="Halim YAHIAOUI" userId="10e2b62b-0d48-4c31-ae6e-85652fcd3461" providerId="ADAL" clId="{97FB1CB3-3DA8-43EC-8487-22D9C54C7F1A}" dt="2024-09-19T13:29:48.546" v="420" actId="1076"/>
          <ac:spMkLst>
            <pc:docMk/>
            <pc:sldMk cId="3900965207" sldId="303"/>
            <ac:spMk id="2" creationId="{5C4EE318-F798-D48F-2A54-E00A4B911903}"/>
          </ac:spMkLst>
        </pc:spChg>
        <pc:picChg chg="add mod">
          <ac:chgData name="Halim YAHIAOUI" userId="10e2b62b-0d48-4c31-ae6e-85652fcd3461" providerId="ADAL" clId="{97FB1CB3-3DA8-43EC-8487-22D9C54C7F1A}" dt="2024-09-19T13:29:57.614" v="422" actId="14100"/>
          <ac:picMkLst>
            <pc:docMk/>
            <pc:sldMk cId="3900965207" sldId="303"/>
            <ac:picMk id="4" creationId="{4234C80C-AA64-58AA-6911-C0F8437FE2FD}"/>
          </ac:picMkLst>
        </pc:picChg>
        <pc:picChg chg="del">
          <ac:chgData name="Halim YAHIAOUI" userId="10e2b62b-0d48-4c31-ae6e-85652fcd3461" providerId="ADAL" clId="{97FB1CB3-3DA8-43EC-8487-22D9C54C7F1A}" dt="2024-09-19T13:28:10.169" v="411" actId="478"/>
          <ac:picMkLst>
            <pc:docMk/>
            <pc:sldMk cId="3900965207" sldId="303"/>
            <ac:picMk id="5" creationId="{5465F991-66C3-DE48-1BE1-D8C4A201166E}"/>
          </ac:picMkLst>
        </pc:picChg>
      </pc:sldChg>
      <pc:sldChg chg="addSp delSp modSp mod">
        <pc:chgData name="Halim YAHIAOUI" userId="10e2b62b-0d48-4c31-ae6e-85652fcd3461" providerId="ADAL" clId="{97FB1CB3-3DA8-43EC-8487-22D9C54C7F1A}" dt="2024-09-19T14:07:24.702" v="534" actId="14100"/>
        <pc:sldMkLst>
          <pc:docMk/>
          <pc:sldMk cId="1822423928" sldId="304"/>
        </pc:sldMkLst>
        <pc:spChg chg="mod">
          <ac:chgData name="Halim YAHIAOUI" userId="10e2b62b-0d48-4c31-ae6e-85652fcd3461" providerId="ADAL" clId="{97FB1CB3-3DA8-43EC-8487-22D9C54C7F1A}" dt="2024-09-19T14:07:20.310" v="532" actId="1076"/>
          <ac:spMkLst>
            <pc:docMk/>
            <pc:sldMk cId="1822423928" sldId="304"/>
            <ac:spMk id="2" creationId="{5C4EE318-F798-D48F-2A54-E00A4B911903}"/>
          </ac:spMkLst>
        </pc:spChg>
        <pc:picChg chg="del">
          <ac:chgData name="Halim YAHIAOUI" userId="10e2b62b-0d48-4c31-ae6e-85652fcd3461" providerId="ADAL" clId="{97FB1CB3-3DA8-43EC-8487-22D9C54C7F1A}" dt="2024-09-19T14:06:52.661" v="524" actId="478"/>
          <ac:picMkLst>
            <pc:docMk/>
            <pc:sldMk cId="1822423928" sldId="304"/>
            <ac:picMk id="4" creationId="{32CC323C-18E7-9E14-C3E6-97666548A807}"/>
          </ac:picMkLst>
        </pc:picChg>
        <pc:picChg chg="add mod">
          <ac:chgData name="Halim YAHIAOUI" userId="10e2b62b-0d48-4c31-ae6e-85652fcd3461" providerId="ADAL" clId="{97FB1CB3-3DA8-43EC-8487-22D9C54C7F1A}" dt="2024-09-19T14:07:24.702" v="534" actId="14100"/>
          <ac:picMkLst>
            <pc:docMk/>
            <pc:sldMk cId="1822423928" sldId="304"/>
            <ac:picMk id="5" creationId="{CC61970D-835B-7385-EF00-F0D6F9F90164}"/>
          </ac:picMkLst>
        </pc:picChg>
      </pc:sldChg>
      <pc:sldChg chg="addSp delSp modSp mod">
        <pc:chgData name="Halim YAHIAOUI" userId="10e2b62b-0d48-4c31-ae6e-85652fcd3461" providerId="ADAL" clId="{97FB1CB3-3DA8-43EC-8487-22D9C54C7F1A}" dt="2024-09-19T13:33:18.453" v="436" actId="1076"/>
        <pc:sldMkLst>
          <pc:docMk/>
          <pc:sldMk cId="1729462256" sldId="305"/>
        </pc:sldMkLst>
        <pc:picChg chg="add mod">
          <ac:chgData name="Halim YAHIAOUI" userId="10e2b62b-0d48-4c31-ae6e-85652fcd3461" providerId="ADAL" clId="{97FB1CB3-3DA8-43EC-8487-22D9C54C7F1A}" dt="2024-09-19T13:33:18.453" v="436" actId="1076"/>
          <ac:picMkLst>
            <pc:docMk/>
            <pc:sldMk cId="1729462256" sldId="305"/>
            <ac:picMk id="4" creationId="{364ED690-A67A-327E-302F-211C208252F5}"/>
          </ac:picMkLst>
        </pc:picChg>
        <pc:picChg chg="del">
          <ac:chgData name="Halim YAHIAOUI" userId="10e2b62b-0d48-4c31-ae6e-85652fcd3461" providerId="ADAL" clId="{97FB1CB3-3DA8-43EC-8487-22D9C54C7F1A}" dt="2024-09-19T13:32:43.145" v="423" actId="478"/>
          <ac:picMkLst>
            <pc:docMk/>
            <pc:sldMk cId="1729462256" sldId="305"/>
            <ac:picMk id="5" creationId="{639099FE-BB20-31EC-76FE-5E368A52B006}"/>
          </ac:picMkLst>
        </pc:picChg>
      </pc:sldChg>
      <pc:sldChg chg="addSp delSp modSp mod modTransition">
        <pc:chgData name="Halim YAHIAOUI" userId="10e2b62b-0d48-4c31-ae6e-85652fcd3461" providerId="ADAL" clId="{97FB1CB3-3DA8-43EC-8487-22D9C54C7F1A}" dt="2024-09-19T12:32:20.715" v="237" actId="1440"/>
        <pc:sldMkLst>
          <pc:docMk/>
          <pc:sldMk cId="1797791615" sldId="307"/>
        </pc:sldMkLst>
        <pc:picChg chg="add mod ord">
          <ac:chgData name="Halim YAHIAOUI" userId="10e2b62b-0d48-4c31-ae6e-85652fcd3461" providerId="ADAL" clId="{97FB1CB3-3DA8-43EC-8487-22D9C54C7F1A}" dt="2024-09-19T12:31:41.989" v="235" actId="1440"/>
          <ac:picMkLst>
            <pc:docMk/>
            <pc:sldMk cId="1797791615" sldId="307"/>
            <ac:picMk id="3" creationId="{FA6B2237-84CC-3F0C-731D-6497800A2FD4}"/>
          </ac:picMkLst>
        </pc:picChg>
        <pc:picChg chg="del mod">
          <ac:chgData name="Halim YAHIAOUI" userId="10e2b62b-0d48-4c31-ae6e-85652fcd3461" providerId="ADAL" clId="{97FB1CB3-3DA8-43EC-8487-22D9C54C7F1A}" dt="2024-09-19T11:28:39.688" v="74" actId="478"/>
          <ac:picMkLst>
            <pc:docMk/>
            <pc:sldMk cId="1797791615" sldId="307"/>
            <ac:picMk id="5" creationId="{B6A4C179-8C46-E9B1-4FBD-A033AC3606F8}"/>
          </ac:picMkLst>
        </pc:picChg>
        <pc:picChg chg="add mod">
          <ac:chgData name="Halim YAHIAOUI" userId="10e2b62b-0d48-4c31-ae6e-85652fcd3461" providerId="ADAL" clId="{97FB1CB3-3DA8-43EC-8487-22D9C54C7F1A}" dt="2024-09-19T12:32:13.367" v="236" actId="1440"/>
          <ac:picMkLst>
            <pc:docMk/>
            <pc:sldMk cId="1797791615" sldId="307"/>
            <ac:picMk id="6" creationId="{73574522-9A70-FFC1-9B40-F227DF724D7F}"/>
          </ac:picMkLst>
        </pc:picChg>
        <pc:picChg chg="add mod">
          <ac:chgData name="Halim YAHIAOUI" userId="10e2b62b-0d48-4c31-ae6e-85652fcd3461" providerId="ADAL" clId="{97FB1CB3-3DA8-43EC-8487-22D9C54C7F1A}" dt="2024-09-19T12:32:20.715" v="237" actId="1440"/>
          <ac:picMkLst>
            <pc:docMk/>
            <pc:sldMk cId="1797791615" sldId="307"/>
            <ac:picMk id="8" creationId="{96CDA3D1-F5F1-9CB4-D933-97EF1F6D0BED}"/>
          </ac:picMkLst>
        </pc:picChg>
        <pc:picChg chg="del mod">
          <ac:chgData name="Halim YAHIAOUI" userId="10e2b62b-0d48-4c31-ae6e-85652fcd3461" providerId="ADAL" clId="{97FB1CB3-3DA8-43EC-8487-22D9C54C7F1A}" dt="2024-09-19T11:12:46.789" v="66" actId="478"/>
          <ac:picMkLst>
            <pc:docMk/>
            <pc:sldMk cId="1797791615" sldId="307"/>
            <ac:picMk id="9" creationId="{51BC2EEE-DFA5-9BAB-B70A-877B3E17145A}"/>
          </ac:picMkLst>
        </pc:picChg>
        <pc:picChg chg="del">
          <ac:chgData name="Halim YAHIAOUI" userId="10e2b62b-0d48-4c31-ae6e-85652fcd3461" providerId="ADAL" clId="{97FB1CB3-3DA8-43EC-8487-22D9C54C7F1A}" dt="2024-09-19T11:10:00.036" v="43" actId="478"/>
          <ac:picMkLst>
            <pc:docMk/>
            <pc:sldMk cId="1797791615" sldId="307"/>
            <ac:picMk id="12" creationId="{121CD8F6-0E61-FD56-CD62-B6219A105E63}"/>
          </ac:picMkLst>
        </pc:picChg>
        <pc:picChg chg="add mod ord">
          <ac:chgData name="Halim YAHIAOUI" userId="10e2b62b-0d48-4c31-ae6e-85652fcd3461" providerId="ADAL" clId="{97FB1CB3-3DA8-43EC-8487-22D9C54C7F1A}" dt="2024-09-19T11:29:25.943" v="83" actId="14100"/>
          <ac:picMkLst>
            <pc:docMk/>
            <pc:sldMk cId="1797791615" sldId="307"/>
            <ac:picMk id="13" creationId="{15E1042A-6069-930F-2A6C-4D3F051CDD65}"/>
          </ac:picMkLst>
        </pc:picChg>
        <pc:picChg chg="del">
          <ac:chgData name="Halim YAHIAOUI" userId="10e2b62b-0d48-4c31-ae6e-85652fcd3461" providerId="ADAL" clId="{97FB1CB3-3DA8-43EC-8487-22D9C54C7F1A}" dt="2024-09-19T11:10:44.154" v="55" actId="478"/>
          <ac:picMkLst>
            <pc:docMk/>
            <pc:sldMk cId="1797791615" sldId="307"/>
            <ac:picMk id="14" creationId="{0B77C97E-E147-2038-B720-9AF8555FF36D}"/>
          </ac:picMkLst>
        </pc:picChg>
      </pc:sldChg>
      <pc:sldChg chg="addSp delSp modSp mod">
        <pc:chgData name="Halim YAHIAOUI" userId="10e2b62b-0d48-4c31-ae6e-85652fcd3461" providerId="ADAL" clId="{97FB1CB3-3DA8-43EC-8487-22D9C54C7F1A}" dt="2024-09-19T11:39:15.409" v="117" actId="1076"/>
        <pc:sldMkLst>
          <pc:docMk/>
          <pc:sldMk cId="3439942527" sldId="308"/>
        </pc:sldMkLst>
        <pc:picChg chg="del">
          <ac:chgData name="Halim YAHIAOUI" userId="10e2b62b-0d48-4c31-ae6e-85652fcd3461" providerId="ADAL" clId="{97FB1CB3-3DA8-43EC-8487-22D9C54C7F1A}" dt="2024-09-19T11:37:39.558" v="89" actId="478"/>
          <ac:picMkLst>
            <pc:docMk/>
            <pc:sldMk cId="3439942527" sldId="308"/>
            <ac:picMk id="3" creationId="{5F400702-5B2E-AAFF-F8A2-482CF193A59C}"/>
          </ac:picMkLst>
        </pc:picChg>
        <pc:picChg chg="add mod">
          <ac:chgData name="Halim YAHIAOUI" userId="10e2b62b-0d48-4c31-ae6e-85652fcd3461" providerId="ADAL" clId="{97FB1CB3-3DA8-43EC-8487-22D9C54C7F1A}" dt="2024-09-19T11:39:11.078" v="116" actId="1076"/>
          <ac:picMkLst>
            <pc:docMk/>
            <pc:sldMk cId="3439942527" sldId="308"/>
            <ac:picMk id="4" creationId="{6464FD8B-97FD-C2E3-A334-B6401B28D9E4}"/>
          </ac:picMkLst>
        </pc:picChg>
        <pc:picChg chg="add mod">
          <ac:chgData name="Halim YAHIAOUI" userId="10e2b62b-0d48-4c31-ae6e-85652fcd3461" providerId="ADAL" clId="{97FB1CB3-3DA8-43EC-8487-22D9C54C7F1A}" dt="2024-09-19T11:39:07.200" v="115" actId="1076"/>
          <ac:picMkLst>
            <pc:docMk/>
            <pc:sldMk cId="3439942527" sldId="308"/>
            <ac:picMk id="6" creationId="{D699B45D-34D4-EEC1-76D6-2966DEB65164}"/>
          </ac:picMkLst>
        </pc:picChg>
        <pc:picChg chg="del mod">
          <ac:chgData name="Halim YAHIAOUI" userId="10e2b62b-0d48-4c31-ae6e-85652fcd3461" providerId="ADAL" clId="{97FB1CB3-3DA8-43EC-8487-22D9C54C7F1A}" dt="2024-09-19T11:38:04.420" v="96" actId="478"/>
          <ac:picMkLst>
            <pc:docMk/>
            <pc:sldMk cId="3439942527" sldId="308"/>
            <ac:picMk id="7" creationId="{A6F2499D-41B1-6915-B917-04E202D70DCD}"/>
          </ac:picMkLst>
        </pc:picChg>
        <pc:picChg chg="add mod ord">
          <ac:chgData name="Halim YAHIAOUI" userId="10e2b62b-0d48-4c31-ae6e-85652fcd3461" providerId="ADAL" clId="{97FB1CB3-3DA8-43EC-8487-22D9C54C7F1A}" dt="2024-09-19T11:39:15.409" v="117" actId="1076"/>
          <ac:picMkLst>
            <pc:docMk/>
            <pc:sldMk cId="3439942527" sldId="308"/>
            <ac:picMk id="9" creationId="{806D2080-50F9-1750-85E5-C777AD60D9BE}"/>
          </ac:picMkLst>
        </pc:picChg>
        <pc:picChg chg="del mod">
          <ac:chgData name="Halim YAHIAOUI" userId="10e2b62b-0d48-4c31-ae6e-85652fcd3461" providerId="ADAL" clId="{97FB1CB3-3DA8-43EC-8487-22D9C54C7F1A}" dt="2024-09-19T11:38:30.663" v="106" actId="478"/>
          <ac:picMkLst>
            <pc:docMk/>
            <pc:sldMk cId="3439942527" sldId="308"/>
            <ac:picMk id="11" creationId="{AC08FD5C-3DB1-1029-9F4A-60B4E2E4D63F}"/>
          </ac:picMkLst>
        </pc:picChg>
      </pc:sldChg>
      <pc:sldChg chg="addSp delSp modSp mod">
        <pc:chgData name="Halim YAHIAOUI" userId="10e2b62b-0d48-4c31-ae6e-85652fcd3461" providerId="ADAL" clId="{97FB1CB3-3DA8-43EC-8487-22D9C54C7F1A}" dt="2024-09-19T13:08:11.608" v="342" actId="1076"/>
        <pc:sldMkLst>
          <pc:docMk/>
          <pc:sldMk cId="3063393091" sldId="309"/>
        </pc:sldMkLst>
        <pc:picChg chg="del">
          <ac:chgData name="Halim YAHIAOUI" userId="10e2b62b-0d48-4c31-ae6e-85652fcd3461" providerId="ADAL" clId="{97FB1CB3-3DA8-43EC-8487-22D9C54C7F1A}" dt="2024-09-19T12:40:53.898" v="238" actId="478"/>
          <ac:picMkLst>
            <pc:docMk/>
            <pc:sldMk cId="3063393091" sldId="309"/>
            <ac:picMk id="3" creationId="{7AD21F41-46DF-4E23-760D-163761437130}"/>
          </ac:picMkLst>
        </pc:picChg>
        <pc:picChg chg="add mod">
          <ac:chgData name="Halim YAHIAOUI" userId="10e2b62b-0d48-4c31-ae6e-85652fcd3461" providerId="ADAL" clId="{97FB1CB3-3DA8-43EC-8487-22D9C54C7F1A}" dt="2024-09-19T13:08:11.071" v="341" actId="1076"/>
          <ac:picMkLst>
            <pc:docMk/>
            <pc:sldMk cId="3063393091" sldId="309"/>
            <ac:picMk id="4" creationId="{A17E96D2-A4E5-FFEC-D832-0BDFBFB3AE3E}"/>
          </ac:picMkLst>
        </pc:picChg>
        <pc:picChg chg="add mod">
          <ac:chgData name="Halim YAHIAOUI" userId="10e2b62b-0d48-4c31-ae6e-85652fcd3461" providerId="ADAL" clId="{97FB1CB3-3DA8-43EC-8487-22D9C54C7F1A}" dt="2024-09-19T13:08:11.608" v="342" actId="1076"/>
          <ac:picMkLst>
            <pc:docMk/>
            <pc:sldMk cId="3063393091" sldId="309"/>
            <ac:picMk id="6" creationId="{1BBF0831-7639-2355-5739-82588486CFEA}"/>
          </ac:picMkLst>
        </pc:picChg>
        <pc:picChg chg="add mod">
          <ac:chgData name="Halim YAHIAOUI" userId="10e2b62b-0d48-4c31-ae6e-85652fcd3461" providerId="ADAL" clId="{97FB1CB3-3DA8-43EC-8487-22D9C54C7F1A}" dt="2024-09-19T12:52:49.518" v="272" actId="14100"/>
          <ac:picMkLst>
            <pc:docMk/>
            <pc:sldMk cId="3063393091" sldId="309"/>
            <ac:picMk id="8" creationId="{10DA3F98-38C8-53BD-6956-A00A8648129E}"/>
          </ac:picMkLst>
        </pc:picChg>
        <pc:picChg chg="del">
          <ac:chgData name="Halim YAHIAOUI" userId="10e2b62b-0d48-4c31-ae6e-85652fcd3461" providerId="ADAL" clId="{97FB1CB3-3DA8-43EC-8487-22D9C54C7F1A}" dt="2024-09-19T12:43:00.621" v="249" actId="478"/>
          <ac:picMkLst>
            <pc:docMk/>
            <pc:sldMk cId="3063393091" sldId="309"/>
            <ac:picMk id="22" creationId="{EEB7B5FA-04D0-C93F-0E79-E3156D47110E}"/>
          </ac:picMkLst>
        </pc:picChg>
        <pc:picChg chg="del">
          <ac:chgData name="Halim YAHIAOUI" userId="10e2b62b-0d48-4c31-ae6e-85652fcd3461" providerId="ADAL" clId="{97FB1CB3-3DA8-43EC-8487-22D9C54C7F1A}" dt="2024-09-19T12:50:59.889" v="259" actId="478"/>
          <ac:picMkLst>
            <pc:docMk/>
            <pc:sldMk cId="3063393091" sldId="309"/>
            <ac:picMk id="24" creationId="{8C211A22-1B6B-7624-C978-FE4741040EC5}"/>
          </ac:picMkLst>
        </pc:picChg>
      </pc:sldChg>
      <pc:sldChg chg="addSp delSp modSp mod">
        <pc:chgData name="Halim YAHIAOUI" userId="10e2b62b-0d48-4c31-ae6e-85652fcd3461" providerId="ADAL" clId="{97FB1CB3-3DA8-43EC-8487-22D9C54C7F1A}" dt="2024-09-19T13:06:21.556" v="330" actId="14100"/>
        <pc:sldMkLst>
          <pc:docMk/>
          <pc:sldMk cId="1887791148" sldId="310"/>
        </pc:sldMkLst>
        <pc:picChg chg="del">
          <ac:chgData name="Halim YAHIAOUI" userId="10e2b62b-0d48-4c31-ae6e-85652fcd3461" providerId="ADAL" clId="{97FB1CB3-3DA8-43EC-8487-22D9C54C7F1A}" dt="2024-09-19T12:58:36.046" v="273" actId="478"/>
          <ac:picMkLst>
            <pc:docMk/>
            <pc:sldMk cId="1887791148" sldId="310"/>
            <ac:picMk id="3" creationId="{0BB10262-C9CE-58AF-9394-E6AD35F350E4}"/>
          </ac:picMkLst>
        </pc:picChg>
        <pc:picChg chg="add del mod">
          <ac:chgData name="Halim YAHIAOUI" userId="10e2b62b-0d48-4c31-ae6e-85652fcd3461" providerId="ADAL" clId="{97FB1CB3-3DA8-43EC-8487-22D9C54C7F1A}" dt="2024-09-19T12:58:44.489" v="278" actId="478"/>
          <ac:picMkLst>
            <pc:docMk/>
            <pc:sldMk cId="1887791148" sldId="310"/>
            <ac:picMk id="4" creationId="{B068ABAD-491A-F952-1AA9-9D66324CD829}"/>
          </ac:picMkLst>
        </pc:picChg>
        <pc:picChg chg="del">
          <ac:chgData name="Halim YAHIAOUI" userId="10e2b62b-0d48-4c31-ae6e-85652fcd3461" providerId="ADAL" clId="{97FB1CB3-3DA8-43EC-8487-22D9C54C7F1A}" dt="2024-09-19T13:01:11.899" v="287" actId="478"/>
          <ac:picMkLst>
            <pc:docMk/>
            <pc:sldMk cId="1887791148" sldId="310"/>
            <ac:picMk id="5" creationId="{4B395E97-9914-58B7-4217-160809A26148}"/>
          </ac:picMkLst>
        </pc:picChg>
        <pc:picChg chg="del mod">
          <ac:chgData name="Halim YAHIAOUI" userId="10e2b62b-0d48-4c31-ae6e-85652fcd3461" providerId="ADAL" clId="{97FB1CB3-3DA8-43EC-8487-22D9C54C7F1A}" dt="2024-09-19T13:02:13.975" v="302" actId="478"/>
          <ac:picMkLst>
            <pc:docMk/>
            <pc:sldMk cId="1887791148" sldId="310"/>
            <ac:picMk id="6" creationId="{62F4ABC2-134E-A4CC-2785-AF6F9D843C73}"/>
          </ac:picMkLst>
        </pc:picChg>
        <pc:picChg chg="add mod">
          <ac:chgData name="Halim YAHIAOUI" userId="10e2b62b-0d48-4c31-ae6e-85652fcd3461" providerId="ADAL" clId="{97FB1CB3-3DA8-43EC-8487-22D9C54C7F1A}" dt="2024-09-19T13:03:13.826" v="316" actId="14100"/>
          <ac:picMkLst>
            <pc:docMk/>
            <pc:sldMk cId="1887791148" sldId="310"/>
            <ac:picMk id="8" creationId="{A34F2B96-204F-92B3-5C95-EF1CFEC7C524}"/>
          </ac:picMkLst>
        </pc:picChg>
        <pc:picChg chg="add del mod">
          <ac:chgData name="Halim YAHIAOUI" userId="10e2b62b-0d48-4c31-ae6e-85652fcd3461" providerId="ADAL" clId="{97FB1CB3-3DA8-43EC-8487-22D9C54C7F1A}" dt="2024-09-19T13:05:13.499" v="317" actId="478"/>
          <ac:picMkLst>
            <pc:docMk/>
            <pc:sldMk cId="1887791148" sldId="310"/>
            <ac:picMk id="11" creationId="{99674A9F-94C5-D982-3C39-668CBE4365E6}"/>
          </ac:picMkLst>
        </pc:picChg>
        <pc:picChg chg="add mod">
          <ac:chgData name="Halim YAHIAOUI" userId="10e2b62b-0d48-4c31-ae6e-85652fcd3461" providerId="ADAL" clId="{97FB1CB3-3DA8-43EC-8487-22D9C54C7F1A}" dt="2024-09-19T13:06:21.556" v="330" actId="14100"/>
          <ac:picMkLst>
            <pc:docMk/>
            <pc:sldMk cId="1887791148" sldId="310"/>
            <ac:picMk id="13" creationId="{0BA3EA0E-0AC9-F58D-2AD9-E62AB1173D7E}"/>
          </ac:picMkLst>
        </pc:picChg>
        <pc:picChg chg="add mod">
          <ac:chgData name="Halim YAHIAOUI" userId="10e2b62b-0d48-4c31-ae6e-85652fcd3461" providerId="ADAL" clId="{97FB1CB3-3DA8-43EC-8487-22D9C54C7F1A}" dt="2024-09-19T13:05:59.095" v="328" actId="1440"/>
          <ac:picMkLst>
            <pc:docMk/>
            <pc:sldMk cId="1887791148" sldId="310"/>
            <ac:picMk id="15" creationId="{5D710AC4-5AD7-2449-CC53-CBEC718561E1}"/>
          </ac:picMkLst>
        </pc:picChg>
      </pc:sldChg>
      <pc:sldChg chg="addSp delSp modSp mod">
        <pc:chgData name="Halim YAHIAOUI" userId="10e2b62b-0d48-4c31-ae6e-85652fcd3461" providerId="ADAL" clId="{97FB1CB3-3DA8-43EC-8487-22D9C54C7F1A}" dt="2024-09-19T14:00:03.839" v="523" actId="14100"/>
        <pc:sldMkLst>
          <pc:docMk/>
          <pc:sldMk cId="3464106156" sldId="311"/>
        </pc:sldMkLst>
        <pc:spChg chg="add del mod">
          <ac:chgData name="Halim YAHIAOUI" userId="10e2b62b-0d48-4c31-ae6e-85652fcd3461" providerId="ADAL" clId="{97FB1CB3-3DA8-43EC-8487-22D9C54C7F1A}" dt="2024-09-19T13:59:46.998" v="516"/>
          <ac:spMkLst>
            <pc:docMk/>
            <pc:sldMk cId="3464106156" sldId="311"/>
            <ac:spMk id="7" creationId="{A6584605-035C-5B39-B5C2-9AF92BD3808A}"/>
          </ac:spMkLst>
        </pc:spChg>
        <pc:picChg chg="add mod">
          <ac:chgData name="Halim YAHIAOUI" userId="10e2b62b-0d48-4c31-ae6e-85652fcd3461" providerId="ADAL" clId="{97FB1CB3-3DA8-43EC-8487-22D9C54C7F1A}" dt="2024-09-19T13:59:33.480" v="514" actId="14100"/>
          <ac:picMkLst>
            <pc:docMk/>
            <pc:sldMk cId="3464106156" sldId="311"/>
            <ac:picMk id="4" creationId="{E11493BA-2738-3FA5-3BCF-CF5E3DC9FB1C}"/>
          </ac:picMkLst>
        </pc:picChg>
        <pc:picChg chg="del">
          <ac:chgData name="Halim YAHIAOUI" userId="10e2b62b-0d48-4c31-ae6e-85652fcd3461" providerId="ADAL" clId="{97FB1CB3-3DA8-43EC-8487-22D9C54C7F1A}" dt="2024-09-19T13:59:15.657" v="509" actId="478"/>
          <ac:picMkLst>
            <pc:docMk/>
            <pc:sldMk cId="3464106156" sldId="311"/>
            <ac:picMk id="6" creationId="{7017F714-D471-1FE5-9F8F-40FF33F3A522}"/>
          </ac:picMkLst>
        </pc:picChg>
        <pc:picChg chg="del">
          <ac:chgData name="Halim YAHIAOUI" userId="10e2b62b-0d48-4c31-ae6e-85652fcd3461" providerId="ADAL" clId="{97FB1CB3-3DA8-43EC-8487-22D9C54C7F1A}" dt="2024-09-19T13:59:36.623" v="515" actId="478"/>
          <ac:picMkLst>
            <pc:docMk/>
            <pc:sldMk cId="3464106156" sldId="311"/>
            <ac:picMk id="8" creationId="{B0C3E818-DF9F-9190-3CF0-37EB6F661BEF}"/>
          </ac:picMkLst>
        </pc:picChg>
        <pc:picChg chg="add mod">
          <ac:chgData name="Halim YAHIAOUI" userId="10e2b62b-0d48-4c31-ae6e-85652fcd3461" providerId="ADAL" clId="{97FB1CB3-3DA8-43EC-8487-22D9C54C7F1A}" dt="2024-09-19T14:00:03.839" v="523" actId="14100"/>
          <ac:picMkLst>
            <pc:docMk/>
            <pc:sldMk cId="3464106156" sldId="311"/>
            <ac:picMk id="11" creationId="{046B170A-E6A7-5060-65DF-3293592493C9}"/>
          </ac:picMkLst>
        </pc:picChg>
      </pc:sldChg>
      <pc:sldChg chg="addSp delSp modSp mod">
        <pc:chgData name="Halim YAHIAOUI" userId="10e2b62b-0d48-4c31-ae6e-85652fcd3461" providerId="ADAL" clId="{97FB1CB3-3DA8-43EC-8487-22D9C54C7F1A}" dt="2024-09-19T13:11:41.584" v="361" actId="14100"/>
        <pc:sldMkLst>
          <pc:docMk/>
          <pc:sldMk cId="82705658" sldId="313"/>
        </pc:sldMkLst>
        <pc:picChg chg="mod">
          <ac:chgData name="Halim YAHIAOUI" userId="10e2b62b-0d48-4c31-ae6e-85652fcd3461" providerId="ADAL" clId="{97FB1CB3-3DA8-43EC-8487-22D9C54C7F1A}" dt="2024-09-19T13:11:25.672" v="354" actId="1076"/>
          <ac:picMkLst>
            <pc:docMk/>
            <pc:sldMk cId="82705658" sldId="313"/>
            <ac:picMk id="2" creationId="{67DAAB14-37C9-6FEE-DD4C-3C7799B91DDE}"/>
          </ac:picMkLst>
        </pc:picChg>
        <pc:picChg chg="add mod">
          <ac:chgData name="Halim YAHIAOUI" userId="10e2b62b-0d48-4c31-ae6e-85652fcd3461" providerId="ADAL" clId="{97FB1CB3-3DA8-43EC-8487-22D9C54C7F1A}" dt="2024-09-19T13:11:18.131" v="352" actId="1076"/>
          <ac:picMkLst>
            <pc:docMk/>
            <pc:sldMk cId="82705658" sldId="313"/>
            <ac:picMk id="5" creationId="{F7C13C88-101C-A61D-C5C5-1B9B16D093C0}"/>
          </ac:picMkLst>
        </pc:picChg>
        <pc:picChg chg="add mod">
          <ac:chgData name="Halim YAHIAOUI" userId="10e2b62b-0d48-4c31-ae6e-85652fcd3461" providerId="ADAL" clId="{97FB1CB3-3DA8-43EC-8487-22D9C54C7F1A}" dt="2024-09-19T13:11:41.584" v="361" actId="14100"/>
          <ac:picMkLst>
            <pc:docMk/>
            <pc:sldMk cId="82705658" sldId="313"/>
            <ac:picMk id="8" creationId="{4DD53E73-2F50-8F41-87B4-0EB24048C5AD}"/>
          </ac:picMkLst>
        </pc:picChg>
        <pc:picChg chg="del">
          <ac:chgData name="Halim YAHIAOUI" userId="10e2b62b-0d48-4c31-ae6e-85652fcd3461" providerId="ADAL" clId="{97FB1CB3-3DA8-43EC-8487-22D9C54C7F1A}" dt="2024-09-19T13:09:52.744" v="343" actId="478"/>
          <ac:picMkLst>
            <pc:docMk/>
            <pc:sldMk cId="82705658" sldId="313"/>
            <ac:picMk id="10" creationId="{23014E8B-5C0A-7158-7A19-8B7D472CBA04}"/>
          </ac:picMkLst>
        </pc:picChg>
        <pc:picChg chg="del">
          <ac:chgData name="Halim YAHIAOUI" userId="10e2b62b-0d48-4c31-ae6e-85652fcd3461" providerId="ADAL" clId="{97FB1CB3-3DA8-43EC-8487-22D9C54C7F1A}" dt="2024-09-19T13:10:40.154" v="351" actId="478"/>
          <ac:picMkLst>
            <pc:docMk/>
            <pc:sldMk cId="82705658" sldId="313"/>
            <ac:picMk id="12" creationId="{EA6B790F-90DF-C8DC-FF37-DC99A50B8F90}"/>
          </ac:picMkLst>
        </pc:picChg>
      </pc:sldChg>
    </pc:docChg>
  </pc:docChgLst>
  <pc:docChgLst>
    <pc:chgData name="Quentin BOSSUET" userId="S::quentin.bossuet@social.aston-ecole.com::1bdafb69-0513-4d5e-ae21-0be29039ca25" providerId="AD" clId="Web-{49AD9301-8574-A8D0-A1C7-DA78445DF54C}"/>
    <pc:docChg chg="modSld">
      <pc:chgData name="Quentin BOSSUET" userId="S::quentin.bossuet@social.aston-ecole.com::1bdafb69-0513-4d5e-ae21-0be29039ca25" providerId="AD" clId="Web-{49AD9301-8574-A8D0-A1C7-DA78445DF54C}" dt="2024-05-15T09:06:36.912" v="245" actId="1076"/>
      <pc:docMkLst>
        <pc:docMk/>
      </pc:docMkLst>
      <pc:sldChg chg="modSp">
        <pc:chgData name="Quentin BOSSUET" userId="S::quentin.bossuet@social.aston-ecole.com::1bdafb69-0513-4d5e-ae21-0be29039ca25" providerId="AD" clId="Web-{49AD9301-8574-A8D0-A1C7-DA78445DF54C}" dt="2024-05-15T09:06:04.129" v="228" actId="20577"/>
        <pc:sldMkLst>
          <pc:docMk/>
          <pc:sldMk cId="718890534" sldId="257"/>
        </pc:sldMkLst>
        <pc:spChg chg="mod">
          <ac:chgData name="Quentin BOSSUET" userId="S::quentin.bossuet@social.aston-ecole.com::1bdafb69-0513-4d5e-ae21-0be29039ca25" providerId="AD" clId="Web-{49AD9301-8574-A8D0-A1C7-DA78445DF54C}" dt="2024-05-15T09:06:04.129" v="228" actId="20577"/>
          <ac:spMkLst>
            <pc:docMk/>
            <pc:sldMk cId="718890534" sldId="257"/>
            <ac:spMk id="3" creationId="{1A27252C-B16A-125B-25B6-88AE9FB7EA4E}"/>
          </ac:spMkLst>
        </pc:spChg>
      </pc:sldChg>
      <pc:sldChg chg="modSp">
        <pc:chgData name="Quentin BOSSUET" userId="S::quentin.bossuet@social.aston-ecole.com::1bdafb69-0513-4d5e-ae21-0be29039ca25" providerId="AD" clId="Web-{49AD9301-8574-A8D0-A1C7-DA78445DF54C}" dt="2024-05-15T09:06:36.912" v="245" actId="1076"/>
        <pc:sldMkLst>
          <pc:docMk/>
          <pc:sldMk cId="2140135749" sldId="258"/>
        </pc:sldMkLst>
        <pc:spChg chg="mod">
          <ac:chgData name="Quentin BOSSUET" userId="S::quentin.bossuet@social.aston-ecole.com::1bdafb69-0513-4d5e-ae21-0be29039ca25" providerId="AD" clId="Web-{49AD9301-8574-A8D0-A1C7-DA78445DF54C}" dt="2024-05-15T09:06:21.521" v="236" actId="20577"/>
          <ac:spMkLst>
            <pc:docMk/>
            <pc:sldMk cId="2140135749" sldId="258"/>
            <ac:spMk id="2" creationId="{5C4EE318-F798-D48F-2A54-E00A4B911903}"/>
          </ac:spMkLst>
        </pc:spChg>
        <pc:spChg chg="mod">
          <ac:chgData name="Quentin BOSSUET" userId="S::quentin.bossuet@social.aston-ecole.com::1bdafb69-0513-4d5e-ae21-0be29039ca25" providerId="AD" clId="Web-{49AD9301-8574-A8D0-A1C7-DA78445DF54C}" dt="2024-05-15T09:06:31.803" v="244" actId="20577"/>
          <ac:spMkLst>
            <pc:docMk/>
            <pc:sldMk cId="2140135749" sldId="258"/>
            <ac:spMk id="3" creationId="{1A27252C-B16A-125B-25B6-88AE9FB7EA4E}"/>
          </ac:spMkLst>
        </pc:spChg>
        <pc:picChg chg="mod">
          <ac:chgData name="Quentin BOSSUET" userId="S::quentin.bossuet@social.aston-ecole.com::1bdafb69-0513-4d5e-ae21-0be29039ca25" providerId="AD" clId="Web-{49AD9301-8574-A8D0-A1C7-DA78445DF54C}" dt="2024-05-15T09:06:36.912" v="245" actId="1076"/>
          <ac:picMkLst>
            <pc:docMk/>
            <pc:sldMk cId="2140135749" sldId="258"/>
            <ac:picMk id="11" creationId="{990553BA-C0B0-4F45-B8D2-B138976450DE}"/>
          </ac:picMkLst>
        </pc:picChg>
        <pc:picChg chg="mod">
          <ac:chgData name="Quentin BOSSUET" userId="S::quentin.bossuet@social.aston-ecole.com::1bdafb69-0513-4d5e-ae21-0be29039ca25" providerId="AD" clId="Web-{49AD9301-8574-A8D0-A1C7-DA78445DF54C}" dt="2024-05-15T09:06:25.521" v="237" actId="1076"/>
          <ac:picMkLst>
            <pc:docMk/>
            <pc:sldMk cId="2140135749" sldId="258"/>
            <ac:picMk id="2050" creationId="{5C4B4452-9954-19EF-76BA-89A396E0BFDF}"/>
          </ac:picMkLst>
        </pc:picChg>
      </pc:sldChg>
    </pc:docChg>
  </pc:docChgLst>
  <pc:docChgLst>
    <pc:chgData name="Halim YAHIAOUI" userId="S::halim.yahiaoui@social.aston-ecole.com::4de903eb-5d80-40ab-8f16-7f3b7a0de7a8" providerId="AD" clId="Web-{74AA80BA-0E78-7063-430A-665EF7F1E646}"/>
    <pc:docChg chg="modSld">
      <pc:chgData name="Halim YAHIAOUI" userId="S::halim.yahiaoui@social.aston-ecole.com::4de903eb-5d80-40ab-8f16-7f3b7a0de7a8" providerId="AD" clId="Web-{74AA80BA-0E78-7063-430A-665EF7F1E646}" dt="2024-06-17T15:48:14.243" v="4"/>
      <pc:docMkLst>
        <pc:docMk/>
      </pc:docMkLst>
      <pc:sldChg chg="delSp modSp">
        <pc:chgData name="Halim YAHIAOUI" userId="S::halim.yahiaoui@social.aston-ecole.com::4de903eb-5d80-40ab-8f16-7f3b7a0de7a8" providerId="AD" clId="Web-{74AA80BA-0E78-7063-430A-665EF7F1E646}" dt="2024-06-17T15:48:14.243" v="4"/>
        <pc:sldMkLst>
          <pc:docMk/>
          <pc:sldMk cId="851893742" sldId="256"/>
        </pc:sldMkLst>
        <pc:spChg chg="del mod">
          <ac:chgData name="Halim YAHIAOUI" userId="S::halim.yahiaoui@social.aston-ecole.com::4de903eb-5d80-40ab-8f16-7f3b7a0de7a8" providerId="AD" clId="Web-{74AA80BA-0E78-7063-430A-665EF7F1E646}" dt="2024-06-17T15:48:14.243" v="4"/>
          <ac:spMkLst>
            <pc:docMk/>
            <pc:sldMk cId="851893742" sldId="256"/>
            <ac:spMk id="8" creationId="{369B8C0D-7A38-91FD-428E-1ACC96EC28EB}"/>
          </ac:spMkLst>
        </pc:spChg>
        <pc:picChg chg="del">
          <ac:chgData name="Halim YAHIAOUI" userId="S::halim.yahiaoui@social.aston-ecole.com::4de903eb-5d80-40ab-8f16-7f3b7a0de7a8" providerId="AD" clId="Web-{74AA80BA-0E78-7063-430A-665EF7F1E646}" dt="2024-06-17T15:48:03.883" v="0"/>
          <ac:picMkLst>
            <pc:docMk/>
            <pc:sldMk cId="851893742" sldId="256"/>
            <ac:picMk id="7" creationId="{22B4166B-6E40-D7A7-0E8C-2F4AA36B9A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76A01-A450-42D4-9FC4-6BC1AC1ADB93}" type="datetimeFigureOut">
              <a:rPr lang="fr-FR" smtClean="0"/>
              <a:t>20/09/2024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0BD04-D8A7-4AF2-82EF-BF5595F957A3}" type="slidenum">
              <a:rPr lang="fr-FR" smtClean="0"/>
              <a:t>‹N°›</a:t>
            </a:fld>
            <a:endParaRPr lang="fr-FR"/>
          </a:p>
        </p:txBody>
      </p:sp>
    </p:spTree>
    <p:extLst>
      <p:ext uri="{BB962C8B-B14F-4D97-AF65-F5344CB8AC3E}">
        <p14:creationId xmlns:p14="http://schemas.microsoft.com/office/powerpoint/2010/main" val="107578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L'objectif de cette présentation est de vous donner un exemple de soutenance finale type</a:t>
            </a:r>
          </a:p>
          <a:p>
            <a:r>
              <a:rPr lang="fr-FR" dirty="0"/>
              <a:t>Elle n'a pas pour vocation de vous servir de </a:t>
            </a:r>
            <a:r>
              <a:rPr lang="fr-FR" dirty="0" err="1"/>
              <a:t>template</a:t>
            </a:r>
            <a:r>
              <a:rPr lang="fr-FR"/>
              <a:t>, ce n'est qu'un exemple</a:t>
            </a:r>
          </a:p>
          <a:p>
            <a:r>
              <a:rPr lang="fr-FR"/>
              <a:t>La présentation dure 40/45mn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a:t>
            </a:fld>
            <a:endParaRPr lang="fr-FR"/>
          </a:p>
        </p:txBody>
      </p:sp>
    </p:spTree>
    <p:extLst>
      <p:ext uri="{BB962C8B-B14F-4D97-AF65-F5344CB8AC3E}">
        <p14:creationId xmlns:p14="http://schemas.microsoft.com/office/powerpoint/2010/main" val="12111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En complément, vous pouvez aussi parler de vos </a:t>
            </a:r>
            <a:r>
              <a:rPr lang="fr-FR" err="1"/>
              <a:t>users</a:t>
            </a:r>
            <a:r>
              <a:rPr lang="fr-FR"/>
              <a:t> stories</a:t>
            </a:r>
          </a:p>
          <a:p>
            <a:r>
              <a:rPr lang="fr-FR"/>
              <a:t>Pensez à dire combien vous en avez réalisé au total</a:t>
            </a:r>
          </a:p>
          <a:p>
            <a:r>
              <a:rPr lang="fr-FR"/>
              <a:t>Et pourquoi pas, lesquelles VOUS avez codé</a:t>
            </a:r>
          </a:p>
          <a:p>
            <a:r>
              <a:rPr lang="fr-FR"/>
              <a:t>Vous pouvez aussi montrer un MVP</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10</a:t>
            </a:fld>
            <a:endParaRPr lang="fr-FR"/>
          </a:p>
        </p:txBody>
      </p:sp>
    </p:spTree>
    <p:extLst>
      <p:ext uri="{BB962C8B-B14F-4D97-AF65-F5344CB8AC3E}">
        <p14:creationId xmlns:p14="http://schemas.microsoft.com/office/powerpoint/2010/main" val="286439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Indiquez votre planning</a:t>
            </a:r>
          </a:p>
          <a:p>
            <a:r>
              <a:rPr lang="fr-FR"/>
              <a:t>Vous pouvez faire usage d'un Gantt ou d'une représentation en </a:t>
            </a:r>
            <a:r>
              <a:rPr lang="fr-FR" err="1"/>
              <a:t>TimeLine</a:t>
            </a:r>
            <a:endParaRPr lang="fr-FR"/>
          </a:p>
          <a:p>
            <a:r>
              <a:rPr lang="fr-FR"/>
              <a:t>N'oubliez pas la différence entre une charge et un délai</a:t>
            </a:r>
          </a:p>
          <a:p>
            <a:r>
              <a:rPr lang="fr-FR"/>
              <a:t>N'oubliez pas dans une semaine il y a 5jour/homme, dans 1jour/homme il y a 7heure/homme</a:t>
            </a:r>
          </a:p>
          <a:p>
            <a:r>
              <a:rPr lang="fr-FR"/>
              <a:t>Vous pouvez aussi présenter un ou deux sprints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11</a:t>
            </a:fld>
            <a:endParaRPr lang="fr-FR"/>
          </a:p>
        </p:txBody>
      </p:sp>
    </p:spTree>
    <p:extLst>
      <p:ext uri="{BB962C8B-B14F-4D97-AF65-F5344CB8AC3E}">
        <p14:creationId xmlns:p14="http://schemas.microsoft.com/office/powerpoint/2010/main" val="296686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Expliquez / Montrez vos outils et votre organisation autour de ses outils</a:t>
            </a:r>
          </a:p>
          <a:p>
            <a:r>
              <a:rPr lang="fr-FR"/>
              <a:t>Ne me parlez pas de GIT, parlez-moi de votre serveur : GitLab / GitHub / </a:t>
            </a:r>
            <a:r>
              <a:rPr lang="fr-FR" err="1"/>
              <a:t>Bitbucket</a:t>
            </a: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12</a:t>
            </a:fld>
            <a:endParaRPr lang="fr-FR"/>
          </a:p>
        </p:txBody>
      </p:sp>
    </p:spTree>
    <p:extLst>
      <p:ext uri="{BB962C8B-B14F-4D97-AF65-F5344CB8AC3E}">
        <p14:creationId xmlns:p14="http://schemas.microsoft.com/office/powerpoint/2010/main" val="143082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Indiquez le nombre total d'écran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13</a:t>
            </a:fld>
            <a:endParaRPr lang="fr-FR"/>
          </a:p>
        </p:txBody>
      </p:sp>
    </p:spTree>
    <p:extLst>
      <p:ext uri="{BB962C8B-B14F-4D97-AF65-F5344CB8AC3E}">
        <p14:creationId xmlns:p14="http://schemas.microsoft.com/office/powerpoint/2010/main" val="205966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14</a:t>
            </a:fld>
            <a:endParaRPr lang="fr-FR"/>
          </a:p>
        </p:txBody>
      </p:sp>
    </p:spTree>
    <p:extLst>
      <p:ext uri="{BB962C8B-B14F-4D97-AF65-F5344CB8AC3E}">
        <p14:creationId xmlns:p14="http://schemas.microsoft.com/office/powerpoint/2010/main" val="3300339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pouvez aussi indiquer un MCD / MLD / MPD : MAIS NE VOUS TROMPEZ PAS DE DIAGRAMME !!! RELISEZ LES DEFINTIONS ET CONTRAINTES DE CHACUN</a:t>
            </a:r>
          </a:p>
          <a:p>
            <a:r>
              <a:rPr lang="fr-FR" dirty="0"/>
              <a:t>Expliquez vos relations</a:t>
            </a:r>
          </a:p>
          <a:p>
            <a:pPr marL="171450" indent="-171450">
              <a:buFontTx/>
              <a:buChar char="-"/>
            </a:pPr>
            <a:r>
              <a:rPr lang="fr-FR" dirty="0"/>
              <a:t>1..1</a:t>
            </a:r>
          </a:p>
          <a:p>
            <a:pPr marL="171450" indent="-171450">
              <a:buFontTx/>
              <a:buChar char="-"/>
            </a:pPr>
            <a:r>
              <a:rPr lang="fr-FR" dirty="0"/>
              <a:t>1..N</a:t>
            </a:r>
          </a:p>
          <a:p>
            <a:pPr marL="171450" indent="-171450">
              <a:buFontTx/>
              <a:buChar char="-"/>
            </a:pPr>
            <a:r>
              <a:rPr lang="fr-FR" dirty="0"/>
              <a:t>N..M</a:t>
            </a:r>
          </a:p>
          <a:p>
            <a:pPr marL="0" indent="0">
              <a:buFontTx/>
              <a:buNone/>
            </a:pPr>
            <a:r>
              <a:rPr lang="fr-FR" dirty="0"/>
              <a:t>Expliquez les typages spéciaux :</a:t>
            </a:r>
          </a:p>
          <a:p>
            <a:pPr marL="171450" indent="-171450">
              <a:buFont typeface="Arial" panose="020B0604020202020204" pitchFamily="34" charset="0"/>
              <a:buChar char="•"/>
            </a:pPr>
            <a:r>
              <a:rPr lang="fr-FR" dirty="0"/>
              <a:t>Date, </a:t>
            </a:r>
            <a:r>
              <a:rPr lang="fr-FR" dirty="0" err="1"/>
              <a:t>DateTime</a:t>
            </a:r>
            <a:r>
              <a:rPr lang="fr-FR" dirty="0"/>
              <a:t>, Time</a:t>
            </a:r>
          </a:p>
          <a:p>
            <a:pPr marL="171450" indent="-171450">
              <a:buFont typeface="Arial" panose="020B0604020202020204" pitchFamily="34" charset="0"/>
              <a:buChar char="•"/>
            </a:pPr>
            <a:r>
              <a:rPr lang="fr-FR" dirty="0" err="1"/>
              <a:t>Decimal</a:t>
            </a:r>
            <a:endParaRPr lang="fr-FR" dirty="0"/>
          </a:p>
          <a:p>
            <a:pPr marL="171450" indent="-171450">
              <a:buFont typeface="Arial" panose="020B0604020202020204" pitchFamily="34" charset="0"/>
              <a:buChar char="•"/>
            </a:pPr>
            <a:r>
              <a:rPr lang="fr-FR" dirty="0"/>
              <a:t>BLOB, CLOB, ENUM</a:t>
            </a:r>
          </a:p>
          <a:p>
            <a:pPr marL="0" indent="0">
              <a:buFontTx/>
              <a:buNone/>
            </a:pPr>
            <a:r>
              <a:rPr lang="fr-FR" dirty="0"/>
              <a:t>Expliquez les contraintes d'intégrités</a:t>
            </a:r>
          </a:p>
          <a:p>
            <a:pPr marL="0" indent="0">
              <a:buFontTx/>
              <a:buNone/>
            </a:pPr>
            <a:r>
              <a:rPr lang="fr-FR" dirty="0"/>
              <a:t>Expliquez votre normalisation</a:t>
            </a:r>
          </a:p>
          <a:p>
            <a:pPr marL="171450" indent="-171450">
              <a:buFont typeface="Arial" panose="020B0604020202020204" pitchFamily="34" charset="0"/>
              <a:buChar char="•"/>
            </a:pPr>
            <a:r>
              <a:rPr lang="fr-FR" dirty="0"/>
              <a:t>tout en minuscule</a:t>
            </a:r>
          </a:p>
          <a:p>
            <a:pPr marL="171450" indent="-171450">
              <a:buFont typeface="Arial" panose="020B0604020202020204" pitchFamily="34" charset="0"/>
              <a:buChar char="•"/>
            </a:pPr>
            <a:r>
              <a:rPr lang="fr-FR" dirty="0"/>
              <a:t>des '_' pour séparer les mots dans les </a:t>
            </a:r>
            <a:r>
              <a:rPr lang="fr-FR" dirty="0" err="1"/>
              <a:t>colones</a:t>
            </a:r>
            <a:endParaRPr lang="fr-FR" dirty="0"/>
          </a:p>
          <a:p>
            <a:pPr marL="171450" indent="-171450">
              <a:buFont typeface="Arial" panose="020B0604020202020204" pitchFamily="34" charset="0"/>
              <a:buChar char="•"/>
            </a:pPr>
            <a:r>
              <a:rPr lang="fr-FR" dirty="0"/>
              <a:t>des _id pour les FK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15</a:t>
            </a:fld>
            <a:endParaRPr lang="fr-FR"/>
          </a:p>
        </p:txBody>
      </p:sp>
    </p:spTree>
    <p:extLst>
      <p:ext uri="{BB962C8B-B14F-4D97-AF65-F5344CB8AC3E}">
        <p14:creationId xmlns:p14="http://schemas.microsoft.com/office/powerpoint/2010/main" val="600219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16</a:t>
            </a:fld>
            <a:endParaRPr lang="fr-FR"/>
          </a:p>
        </p:txBody>
      </p:sp>
    </p:spTree>
    <p:extLst>
      <p:ext uri="{BB962C8B-B14F-4D97-AF65-F5344CB8AC3E}">
        <p14:creationId xmlns:p14="http://schemas.microsoft.com/office/powerpoint/2010/main" val="298654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17</a:t>
            </a:fld>
            <a:endParaRPr lang="fr-FR"/>
          </a:p>
        </p:txBody>
      </p:sp>
    </p:spTree>
    <p:extLst>
      <p:ext uri="{BB962C8B-B14F-4D97-AF65-F5344CB8AC3E}">
        <p14:creationId xmlns:p14="http://schemas.microsoft.com/office/powerpoint/2010/main" val="3526367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18</a:t>
            </a:fld>
            <a:endParaRPr lang="fr-FR"/>
          </a:p>
        </p:txBody>
      </p:sp>
    </p:spTree>
    <p:extLst>
      <p:ext uri="{BB962C8B-B14F-4D97-AF65-F5344CB8AC3E}">
        <p14:creationId xmlns:p14="http://schemas.microsoft.com/office/powerpoint/2010/main" val="473414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19</a:t>
            </a:fld>
            <a:endParaRPr lang="fr-FR"/>
          </a:p>
        </p:txBody>
      </p:sp>
    </p:spTree>
    <p:extLst>
      <p:ext uri="{BB962C8B-B14F-4D97-AF65-F5344CB8AC3E}">
        <p14:creationId xmlns:p14="http://schemas.microsoft.com/office/powerpoint/2010/main" val="107488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vous</a:t>
            </a:r>
          </a:p>
          <a:p>
            <a:r>
              <a:rPr lang="fr-FR"/>
              <a:t>Votre Entreprise (ou vos entreprises)</a:t>
            </a:r>
          </a:p>
          <a:p>
            <a:r>
              <a:rPr lang="fr-FR"/>
              <a:t>Votre rôle et place dans l'entreprise</a:t>
            </a:r>
          </a:p>
          <a:p>
            <a:r>
              <a:rPr lang="fr-FR"/>
              <a:t>Votre stack technique dans l'entreprise</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a:t>
            </a:fld>
            <a:endParaRPr lang="fr-FR"/>
          </a:p>
        </p:txBody>
      </p:sp>
    </p:spTree>
    <p:extLst>
      <p:ext uri="{BB962C8B-B14F-4D97-AF65-F5344CB8AC3E}">
        <p14:creationId xmlns:p14="http://schemas.microsoft.com/office/powerpoint/2010/main" val="66961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20</a:t>
            </a:fld>
            <a:endParaRPr lang="fr-FR"/>
          </a:p>
        </p:txBody>
      </p:sp>
    </p:spTree>
    <p:extLst>
      <p:ext uri="{BB962C8B-B14F-4D97-AF65-F5344CB8AC3E}">
        <p14:creationId xmlns:p14="http://schemas.microsoft.com/office/powerpoint/2010/main" val="25013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21</a:t>
            </a:fld>
            <a:endParaRPr lang="fr-FR"/>
          </a:p>
        </p:txBody>
      </p:sp>
    </p:spTree>
    <p:extLst>
      <p:ext uri="{BB962C8B-B14F-4D97-AF65-F5344CB8AC3E}">
        <p14:creationId xmlns:p14="http://schemas.microsoft.com/office/powerpoint/2010/main" val="3136262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22</a:t>
            </a:fld>
            <a:endParaRPr lang="fr-FR"/>
          </a:p>
        </p:txBody>
      </p:sp>
    </p:spTree>
    <p:extLst>
      <p:ext uri="{BB962C8B-B14F-4D97-AF65-F5344CB8AC3E}">
        <p14:creationId xmlns:p14="http://schemas.microsoft.com/office/powerpoint/2010/main" val="4159107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latin typeface="Times New Roman" panose="02020603050405020304" pitchFamily="18" charset="0"/>
                <a:cs typeface="Times New Roman" panose="02020603050405020304" pitchFamily="18" charset="0"/>
              </a:rPr>
              <a:t>Dans l'idéal, montrez une procédure stockée </a:t>
            </a:r>
          </a:p>
          <a:p>
            <a:r>
              <a:rPr lang="fr-FR" b="0">
                <a:latin typeface="Times New Roman" panose="02020603050405020304" pitchFamily="18" charset="0"/>
                <a:cs typeface="Times New Roman" panose="02020603050405020304" pitchFamily="18" charset="0"/>
              </a:rPr>
              <a:t>N'oubliez pas d'expliquer la requête, en repartant du schéma de la base ou du diagramme de classe</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23</a:t>
            </a:fld>
            <a:endParaRPr lang="fr-FR"/>
          </a:p>
        </p:txBody>
      </p:sp>
    </p:spTree>
    <p:extLst>
      <p:ext uri="{BB962C8B-B14F-4D97-AF65-F5344CB8AC3E}">
        <p14:creationId xmlns:p14="http://schemas.microsoft.com/office/powerpoint/2010/main" val="15455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24</a:t>
            </a:fld>
            <a:endParaRPr lang="fr-FR"/>
          </a:p>
        </p:txBody>
      </p:sp>
    </p:spTree>
    <p:extLst>
      <p:ext uri="{BB962C8B-B14F-4D97-AF65-F5344CB8AC3E}">
        <p14:creationId xmlns:p14="http://schemas.microsoft.com/office/powerpoint/2010/main" val="715066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25</a:t>
            </a:fld>
            <a:endParaRPr lang="fr-FR"/>
          </a:p>
        </p:txBody>
      </p:sp>
    </p:spTree>
    <p:extLst>
      <p:ext uri="{BB962C8B-B14F-4D97-AF65-F5344CB8AC3E}">
        <p14:creationId xmlns:p14="http://schemas.microsoft.com/office/powerpoint/2010/main" val="269270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26</a:t>
            </a:fld>
            <a:endParaRPr lang="fr-FR"/>
          </a:p>
        </p:txBody>
      </p:sp>
    </p:spTree>
    <p:extLst>
      <p:ext uri="{BB962C8B-B14F-4D97-AF65-F5344CB8AC3E}">
        <p14:creationId xmlns:p14="http://schemas.microsoft.com/office/powerpoint/2010/main" val="239407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27</a:t>
            </a:fld>
            <a:endParaRPr lang="fr-FR"/>
          </a:p>
        </p:txBody>
      </p:sp>
    </p:spTree>
    <p:extLst>
      <p:ext uri="{BB962C8B-B14F-4D97-AF65-F5344CB8AC3E}">
        <p14:creationId xmlns:p14="http://schemas.microsoft.com/office/powerpoint/2010/main" val="78772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28</a:t>
            </a:fld>
            <a:endParaRPr lang="fr-FR"/>
          </a:p>
        </p:txBody>
      </p:sp>
    </p:spTree>
    <p:extLst>
      <p:ext uri="{BB962C8B-B14F-4D97-AF65-F5344CB8AC3E}">
        <p14:creationId xmlns:p14="http://schemas.microsoft.com/office/powerpoint/2010/main" val="3689810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29</a:t>
            </a:fld>
            <a:endParaRPr lang="fr-FR"/>
          </a:p>
        </p:txBody>
      </p:sp>
    </p:spTree>
    <p:extLst>
      <p:ext uri="{BB962C8B-B14F-4D97-AF65-F5344CB8AC3E}">
        <p14:creationId xmlns:p14="http://schemas.microsoft.com/office/powerpoint/2010/main" val="65409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Présenter le projet fil rouge en anglais (1 à deux minutes)</a:t>
            </a:r>
          </a:p>
          <a:p>
            <a:pPr marL="171450" indent="-171450">
              <a:buFontTx/>
              <a:buChar char="-"/>
            </a:pPr>
            <a:r>
              <a:rPr lang="fr-FR"/>
              <a:t>vous pouvez 'lire' votre texte, mais essayez de l'apprendre par cœur c'est mieux</a:t>
            </a:r>
          </a:p>
          <a:p>
            <a:pPr marL="0" indent="0">
              <a:buFontTx/>
              <a:buNone/>
            </a:pPr>
            <a:r>
              <a:rPr lang="fr-FR"/>
              <a:t>Puis présentez votre projet fil rouge en français, les éléments principaux</a:t>
            </a:r>
          </a:p>
          <a:p>
            <a:pPr marL="171450" indent="-171450">
              <a:buFontTx/>
              <a:buChar char="-"/>
            </a:pP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a:t>
            </a:fld>
            <a:endParaRPr lang="fr-FR"/>
          </a:p>
        </p:txBody>
      </p:sp>
    </p:spTree>
    <p:extLst>
      <p:ext uri="{BB962C8B-B14F-4D97-AF65-F5344CB8AC3E}">
        <p14:creationId xmlns:p14="http://schemas.microsoft.com/office/powerpoint/2010/main" val="2346373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30</a:t>
            </a:fld>
            <a:endParaRPr lang="fr-FR"/>
          </a:p>
        </p:txBody>
      </p:sp>
    </p:spTree>
    <p:extLst>
      <p:ext uri="{BB962C8B-B14F-4D97-AF65-F5344CB8AC3E}">
        <p14:creationId xmlns:p14="http://schemas.microsoft.com/office/powerpoint/2010/main" val="149603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31</a:t>
            </a:fld>
            <a:endParaRPr lang="fr-FR"/>
          </a:p>
        </p:txBody>
      </p:sp>
    </p:spTree>
    <p:extLst>
      <p:ext uri="{BB962C8B-B14F-4D97-AF65-F5344CB8AC3E}">
        <p14:creationId xmlns:p14="http://schemas.microsoft.com/office/powerpoint/2010/main" val="347414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Personnalisez en fonction de VOTRE code et de VOTRE </a:t>
            </a:r>
            <a:r>
              <a:rPr lang="fr-FR" dirty="0" err="1"/>
              <a:t>framework</a:t>
            </a:r>
            <a:endParaRPr lang="fr-FR" dirty="0"/>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32</a:t>
            </a:fld>
            <a:endParaRPr lang="fr-FR"/>
          </a:p>
        </p:txBody>
      </p:sp>
    </p:spTree>
    <p:extLst>
      <p:ext uri="{BB962C8B-B14F-4D97-AF65-F5344CB8AC3E}">
        <p14:creationId xmlns:p14="http://schemas.microsoft.com/office/powerpoint/2010/main" val="3532575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33</a:t>
            </a:fld>
            <a:endParaRPr lang="fr-FR"/>
          </a:p>
        </p:txBody>
      </p:sp>
    </p:spTree>
    <p:extLst>
      <p:ext uri="{BB962C8B-B14F-4D97-AF65-F5344CB8AC3E}">
        <p14:creationId xmlns:p14="http://schemas.microsoft.com/office/powerpoint/2010/main" val="83060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34</a:t>
            </a:fld>
            <a:endParaRPr lang="fr-FR"/>
          </a:p>
        </p:txBody>
      </p:sp>
    </p:spTree>
    <p:extLst>
      <p:ext uri="{BB962C8B-B14F-4D97-AF65-F5344CB8AC3E}">
        <p14:creationId xmlns:p14="http://schemas.microsoft.com/office/powerpoint/2010/main" val="3179907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35</a:t>
            </a:fld>
            <a:endParaRPr lang="fr-FR"/>
          </a:p>
        </p:txBody>
      </p:sp>
    </p:spTree>
    <p:extLst>
      <p:ext uri="{BB962C8B-B14F-4D97-AF65-F5344CB8AC3E}">
        <p14:creationId xmlns:p14="http://schemas.microsoft.com/office/powerpoint/2010/main" val="2864500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36</a:t>
            </a:fld>
            <a:endParaRPr lang="fr-FR"/>
          </a:p>
        </p:txBody>
      </p:sp>
    </p:spTree>
    <p:extLst>
      <p:ext uri="{BB962C8B-B14F-4D97-AF65-F5344CB8AC3E}">
        <p14:creationId xmlns:p14="http://schemas.microsoft.com/office/powerpoint/2010/main" val="1441943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37</a:t>
            </a:fld>
            <a:endParaRPr lang="fr-FR"/>
          </a:p>
        </p:txBody>
      </p:sp>
    </p:spTree>
    <p:extLst>
      <p:ext uri="{BB962C8B-B14F-4D97-AF65-F5344CB8AC3E}">
        <p14:creationId xmlns:p14="http://schemas.microsoft.com/office/powerpoint/2010/main" val="558716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38</a:t>
            </a:fld>
            <a:endParaRPr lang="fr-FR"/>
          </a:p>
        </p:txBody>
      </p:sp>
    </p:spTree>
    <p:extLst>
      <p:ext uri="{BB962C8B-B14F-4D97-AF65-F5344CB8AC3E}">
        <p14:creationId xmlns:p14="http://schemas.microsoft.com/office/powerpoint/2010/main" val="34428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39</a:t>
            </a:fld>
            <a:endParaRPr lang="fr-FR"/>
          </a:p>
        </p:txBody>
      </p:sp>
    </p:spTree>
    <p:extLst>
      <p:ext uri="{BB962C8B-B14F-4D97-AF65-F5344CB8AC3E}">
        <p14:creationId xmlns:p14="http://schemas.microsoft.com/office/powerpoint/2010/main" val="272209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Présenter le projet fil rouge en anglais (1 à deux minutes)</a:t>
            </a:r>
          </a:p>
          <a:p>
            <a:pPr marL="171450" indent="-171450">
              <a:buFontTx/>
              <a:buChar char="-"/>
            </a:pPr>
            <a:r>
              <a:rPr lang="fr-FR"/>
              <a:t>vous pouvez 'lire' votre texte, mais essayez de l'apprendre par cœur c'est mieux</a:t>
            </a:r>
          </a:p>
          <a:p>
            <a:pPr marL="0" indent="0">
              <a:buFontTx/>
              <a:buNone/>
            </a:pPr>
            <a:r>
              <a:rPr lang="fr-FR"/>
              <a:t>Puis présentez votre projet fil rouge en français, les éléments principaux</a:t>
            </a:r>
          </a:p>
          <a:p>
            <a:pPr marL="171450" indent="-171450">
              <a:buFontTx/>
              <a:buChar char="-"/>
            </a:pP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a:t>
            </a:fld>
            <a:endParaRPr lang="fr-FR"/>
          </a:p>
        </p:txBody>
      </p:sp>
    </p:spTree>
    <p:extLst>
      <p:ext uri="{BB962C8B-B14F-4D97-AF65-F5344CB8AC3E}">
        <p14:creationId xmlns:p14="http://schemas.microsoft.com/office/powerpoint/2010/main" val="1854890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40</a:t>
            </a:fld>
            <a:endParaRPr lang="fr-FR"/>
          </a:p>
        </p:txBody>
      </p:sp>
    </p:spTree>
    <p:extLst>
      <p:ext uri="{BB962C8B-B14F-4D97-AF65-F5344CB8AC3E}">
        <p14:creationId xmlns:p14="http://schemas.microsoft.com/office/powerpoint/2010/main" val="3114068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41</a:t>
            </a:fld>
            <a:endParaRPr lang="fr-FR"/>
          </a:p>
        </p:txBody>
      </p:sp>
    </p:spTree>
    <p:extLst>
      <p:ext uri="{BB962C8B-B14F-4D97-AF65-F5344CB8AC3E}">
        <p14:creationId xmlns:p14="http://schemas.microsoft.com/office/powerpoint/2010/main" val="3812454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42</a:t>
            </a:fld>
            <a:endParaRPr lang="fr-FR"/>
          </a:p>
        </p:txBody>
      </p:sp>
    </p:spTree>
    <p:extLst>
      <p:ext uri="{BB962C8B-B14F-4D97-AF65-F5344CB8AC3E}">
        <p14:creationId xmlns:p14="http://schemas.microsoft.com/office/powerpoint/2010/main" val="1793659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43</a:t>
            </a:fld>
            <a:endParaRPr lang="fr-FR"/>
          </a:p>
        </p:txBody>
      </p:sp>
    </p:spTree>
    <p:extLst>
      <p:ext uri="{BB962C8B-B14F-4D97-AF65-F5344CB8AC3E}">
        <p14:creationId xmlns:p14="http://schemas.microsoft.com/office/powerpoint/2010/main" val="2645415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35" tIns="45267" rIns="90535" bIns="45267" numCol="1" anchor="t" anchorCtr="0" compatLnSpc="1">
            <a:prstTxWarp prst="textNoShape">
              <a:avLst/>
            </a:prstTxWarp>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fontAlgn="base">
              <a:spcBef>
                <a:spcPct val="0"/>
              </a:spcBef>
              <a:spcAft>
                <a:spcPct val="0"/>
              </a:spcAft>
            </a:pPr>
            <a:r>
              <a:rPr lang="fr-FR" altLang="fr-FR"/>
              <a:t>Programmation Java</a:t>
            </a:r>
          </a:p>
        </p:txBody>
      </p:sp>
      <p:sp>
        <p:nvSpPr>
          <p:cNvPr id="46083" name="Rectangle 1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320B7EEA-2293-41D5-9D83-0A5BD4DC1016}" type="slidenum">
              <a:rPr lang="fr-FR" altLang="fr-FR" smtClean="0"/>
              <a:pPr fontAlgn="base">
                <a:spcBef>
                  <a:spcPct val="0"/>
                </a:spcBef>
                <a:spcAft>
                  <a:spcPct val="0"/>
                </a:spcAft>
              </a:pPr>
              <a:t>44</a:t>
            </a:fld>
            <a:endParaRPr lang="fr-FR" altLang="fr-FR"/>
          </a:p>
        </p:txBody>
      </p:sp>
      <p:sp>
        <p:nvSpPr>
          <p:cNvPr id="46084"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6085" name="Rectangle 1027"/>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523" tIns="45261" rIns="90523" bIns="45261" numCol="1" anchor="t" anchorCtr="0" compatLnSpc="1">
            <a:prstTxWarp prst="textNoShape">
              <a:avLst/>
            </a:prstTxWarp>
          </a:bodyPr>
          <a:lstStyle/>
          <a:p>
            <a:pPr eaLnBrk="1" hangingPunct="1">
              <a:spcBef>
                <a:spcPct val="0"/>
              </a:spcBef>
            </a:pPr>
            <a:endParaRPr lang="fr-FR" altLang="fr-FR"/>
          </a:p>
        </p:txBody>
      </p:sp>
    </p:spTree>
    <p:extLst>
      <p:ext uri="{BB962C8B-B14F-4D97-AF65-F5344CB8AC3E}">
        <p14:creationId xmlns:p14="http://schemas.microsoft.com/office/powerpoint/2010/main" val="892576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Dans l'idéal faire un dessin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45</a:t>
            </a:fld>
            <a:endParaRPr lang="fr-FR"/>
          </a:p>
        </p:txBody>
      </p:sp>
    </p:spTree>
    <p:extLst>
      <p:ext uri="{BB962C8B-B14F-4D97-AF65-F5344CB8AC3E}">
        <p14:creationId xmlns:p14="http://schemas.microsoft.com/office/powerpoint/2010/main" val="823637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35" tIns="45267" rIns="90535" bIns="45267" numCol="1" anchor="t" anchorCtr="0" compatLnSpc="1">
            <a:prstTxWarp prst="textNoShape">
              <a:avLst/>
            </a:prstTxWarp>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fontAlgn="base">
              <a:spcBef>
                <a:spcPct val="0"/>
              </a:spcBef>
              <a:spcAft>
                <a:spcPct val="0"/>
              </a:spcAft>
            </a:pPr>
            <a:r>
              <a:rPr lang="fr-FR" altLang="fr-FR"/>
              <a:t>Programmation Java</a:t>
            </a:r>
          </a:p>
        </p:txBody>
      </p:sp>
      <p:sp>
        <p:nvSpPr>
          <p:cNvPr id="46083" name="Rectangle 1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320B7EEA-2293-41D5-9D83-0A5BD4DC1016}" type="slidenum">
              <a:rPr lang="fr-FR" altLang="fr-FR" smtClean="0"/>
              <a:pPr fontAlgn="base">
                <a:spcBef>
                  <a:spcPct val="0"/>
                </a:spcBef>
                <a:spcAft>
                  <a:spcPct val="0"/>
                </a:spcAft>
              </a:pPr>
              <a:t>46</a:t>
            </a:fld>
            <a:endParaRPr lang="fr-FR" altLang="fr-FR"/>
          </a:p>
        </p:txBody>
      </p:sp>
      <p:sp>
        <p:nvSpPr>
          <p:cNvPr id="46084"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6085" name="Rectangle 1027"/>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523" tIns="45261" rIns="90523" bIns="45261" numCol="1" anchor="t" anchorCtr="0" compatLnSpc="1">
            <a:prstTxWarp prst="textNoShape">
              <a:avLst/>
            </a:prstTxWarp>
          </a:bodyPr>
          <a:lstStyle/>
          <a:p>
            <a:pPr eaLnBrk="1" hangingPunct="1">
              <a:spcBef>
                <a:spcPct val="0"/>
              </a:spcBef>
            </a:pPr>
            <a:endParaRPr lang="fr-FR" altLang="fr-FR"/>
          </a:p>
        </p:txBody>
      </p:sp>
    </p:spTree>
    <p:extLst>
      <p:ext uri="{BB962C8B-B14F-4D97-AF65-F5344CB8AC3E}">
        <p14:creationId xmlns:p14="http://schemas.microsoft.com/office/powerpoint/2010/main" val="656101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47</a:t>
            </a:fld>
            <a:endParaRPr lang="fr-FR"/>
          </a:p>
        </p:txBody>
      </p:sp>
    </p:spTree>
    <p:extLst>
      <p:ext uri="{BB962C8B-B14F-4D97-AF65-F5344CB8AC3E}">
        <p14:creationId xmlns:p14="http://schemas.microsoft.com/office/powerpoint/2010/main" val="4051517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devez connaitre la différence entre une charge et un délai</a:t>
            </a:r>
          </a:p>
          <a:p>
            <a:r>
              <a:rPr lang="fr-FR"/>
              <a:t>Vous pouvez compléter avec des plus et moins, ce que vous avez bien fait, ce que vous avez mal fait</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48</a:t>
            </a:fld>
            <a:endParaRPr lang="fr-FR"/>
          </a:p>
        </p:txBody>
      </p:sp>
    </p:spTree>
    <p:extLst>
      <p:ext uri="{BB962C8B-B14F-4D97-AF65-F5344CB8AC3E}">
        <p14:creationId xmlns:p14="http://schemas.microsoft.com/office/powerpoint/2010/main" val="283790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pouvez compléter sur ce que vous aimez le plus dans votre travail</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49</a:t>
            </a:fld>
            <a:endParaRPr lang="fr-FR"/>
          </a:p>
        </p:txBody>
      </p:sp>
    </p:spTree>
    <p:extLst>
      <p:ext uri="{BB962C8B-B14F-4D97-AF65-F5344CB8AC3E}">
        <p14:creationId xmlns:p14="http://schemas.microsoft.com/office/powerpoint/2010/main" val="106943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votre groupe projet, ceux qui ont aussi participé au projet</a:t>
            </a:r>
          </a:p>
          <a:p>
            <a:r>
              <a:rPr lang="fr-FR"/>
              <a:t>Vous pouvez vous donner des rôles, mais attention à ne pas vous tromper ou à trop 'typer' vos rôles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a:t>
            </a:fld>
            <a:endParaRPr lang="fr-FR"/>
          </a:p>
        </p:txBody>
      </p:sp>
    </p:spTree>
    <p:extLst>
      <p:ext uri="{BB962C8B-B14F-4D97-AF65-F5344CB8AC3E}">
        <p14:creationId xmlns:p14="http://schemas.microsoft.com/office/powerpoint/2010/main" val="1910829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50</a:t>
            </a:fld>
            <a:endParaRPr lang="fr-FR"/>
          </a:p>
        </p:txBody>
      </p:sp>
    </p:spTree>
    <p:extLst>
      <p:ext uri="{BB962C8B-B14F-4D97-AF65-F5344CB8AC3E}">
        <p14:creationId xmlns:p14="http://schemas.microsoft.com/office/powerpoint/2010/main" val="3653253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pouvez compléter sur ce que vous aimez le plus dans votre travail</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51</a:t>
            </a:fld>
            <a:endParaRPr lang="fr-FR"/>
          </a:p>
        </p:txBody>
      </p:sp>
    </p:spTree>
    <p:extLst>
      <p:ext uri="{BB962C8B-B14F-4D97-AF65-F5344CB8AC3E}">
        <p14:creationId xmlns:p14="http://schemas.microsoft.com/office/powerpoint/2010/main" val="97503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via un dessin l'architecture / l'infrastructure / la stack technique de votre projet</a:t>
            </a:r>
          </a:p>
          <a:p>
            <a:r>
              <a:rPr lang="fr-FR"/>
              <a:t>Précisez les versions des éléments principaux, les protocoles, les ports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6</a:t>
            </a:fld>
            <a:endParaRPr lang="fr-FR"/>
          </a:p>
        </p:txBody>
      </p:sp>
    </p:spTree>
    <p:extLst>
      <p:ext uri="{BB962C8B-B14F-4D97-AF65-F5344CB8AC3E}">
        <p14:creationId xmlns:p14="http://schemas.microsoft.com/office/powerpoint/2010/main" val="214530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les fonctionnalités de votre projet</a:t>
            </a:r>
          </a:p>
          <a:p>
            <a:r>
              <a:rPr lang="fr-FR"/>
              <a:t>Idéalement sous la forme d'un Use Case</a:t>
            </a:r>
          </a:p>
          <a:p>
            <a:endParaRPr lang="fr-FR"/>
          </a:p>
          <a:p>
            <a:r>
              <a:rPr lang="fr-FR"/>
              <a:t>Vous pouvez indiquer en couleur les fonctionnalités que VOUS avez codé</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7</a:t>
            </a:fld>
            <a:endParaRPr lang="fr-FR"/>
          </a:p>
        </p:txBody>
      </p:sp>
    </p:spTree>
    <p:extLst>
      <p:ext uri="{BB962C8B-B14F-4D97-AF65-F5344CB8AC3E}">
        <p14:creationId xmlns:p14="http://schemas.microsoft.com/office/powerpoint/2010/main" val="91137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Faites attention à bien respecter</a:t>
            </a:r>
          </a:p>
          <a:p>
            <a:pPr marL="171450" indent="-171450">
              <a:buFontTx/>
              <a:buChar char="-"/>
            </a:pPr>
            <a:r>
              <a:rPr lang="fr-FR"/>
              <a:t>le sens des flèches</a:t>
            </a:r>
          </a:p>
          <a:p>
            <a:pPr marL="171450" indent="-171450">
              <a:buFontTx/>
              <a:buChar char="-"/>
            </a:pPr>
            <a:r>
              <a:rPr lang="fr-FR"/>
              <a:t>la forme des flèches</a:t>
            </a:r>
          </a:p>
          <a:p>
            <a:pPr marL="171450" indent="-171450">
              <a:buFontTx/>
              <a:buChar char="-"/>
            </a:pPr>
            <a:endParaRPr lang="fr-FR"/>
          </a:p>
          <a:p>
            <a:pPr marL="0" indent="0">
              <a:buFontTx/>
              <a:buNone/>
            </a:pPr>
            <a:r>
              <a:rPr lang="fr-FR"/>
              <a:t>N'oubliez pas de présenter les acteurs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8</a:t>
            </a:fld>
            <a:endParaRPr lang="fr-FR"/>
          </a:p>
        </p:txBody>
      </p:sp>
    </p:spTree>
    <p:extLst>
      <p:ext uri="{BB962C8B-B14F-4D97-AF65-F5344CB8AC3E}">
        <p14:creationId xmlns:p14="http://schemas.microsoft.com/office/powerpoint/2010/main" val="280727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En complément, vous pouvez aussi parler de vos </a:t>
            </a:r>
            <a:r>
              <a:rPr lang="fr-FR" err="1"/>
              <a:t>users</a:t>
            </a:r>
            <a:r>
              <a:rPr lang="fr-FR"/>
              <a:t> stories</a:t>
            </a:r>
          </a:p>
          <a:p>
            <a:r>
              <a:rPr lang="fr-FR"/>
              <a:t>Pensez à dire combien vous en avez réalisé au total</a:t>
            </a:r>
          </a:p>
          <a:p>
            <a:r>
              <a:rPr lang="fr-FR"/>
              <a:t>Et pourquoi pas, lesquelles VOUS avez codé</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9</a:t>
            </a:fld>
            <a:endParaRPr lang="fr-FR"/>
          </a:p>
        </p:txBody>
      </p:sp>
    </p:spTree>
    <p:extLst>
      <p:ext uri="{BB962C8B-B14F-4D97-AF65-F5344CB8AC3E}">
        <p14:creationId xmlns:p14="http://schemas.microsoft.com/office/powerpoint/2010/main" val="92063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10108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98260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5985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403856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9773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573723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826627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14966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30980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20/09/2024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23697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47850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32381E2-6559-4B7C-B08C-83AF90EC9F45}" type="datetimeFigureOut">
              <a:rPr lang="fr-FR" smtClean="0"/>
              <a:t>20/09/2024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62568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32381E2-6559-4B7C-B08C-83AF90EC9F45}" type="datetimeFigureOut">
              <a:rPr lang="fr-FR" smtClean="0"/>
              <a:t>20/09/2024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68941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2381E2-6559-4B7C-B08C-83AF90EC9F45}" type="datetimeFigureOut">
              <a:rPr lang="fr-FR" smtClean="0"/>
              <a:t>20/09/2024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60485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87565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20/09/2024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75418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32381E2-6559-4B7C-B08C-83AF90EC9F45}" type="datetimeFigureOut">
              <a:rPr lang="fr-FR" smtClean="0"/>
              <a:t>20/09/2024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DA6389E-93D7-4FF5-9C21-CBED4028E7FB}" type="slidenum">
              <a:rPr lang="fr-FR" smtClean="0"/>
              <a:t>‹N°›</a:t>
            </a:fld>
            <a:endParaRPr lang="fr-FR"/>
          </a:p>
        </p:txBody>
      </p:sp>
    </p:spTree>
    <p:extLst>
      <p:ext uri="{BB962C8B-B14F-4D97-AF65-F5344CB8AC3E}">
        <p14:creationId xmlns:p14="http://schemas.microsoft.com/office/powerpoint/2010/main" val="16114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7.png"/><Relationship Id="rId7" Type="http://schemas.openxmlformats.org/officeDocument/2006/relationships/image" Target="../media/image81.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888A0-01E6-97CF-82A1-73296E5DE9F7}"/>
              </a:ext>
            </a:extLst>
          </p:cNvPr>
          <p:cNvSpPr>
            <a:spLocks noGrp="1"/>
          </p:cNvSpPr>
          <p:nvPr>
            <p:ph type="ctrTitle"/>
          </p:nvPr>
        </p:nvSpPr>
        <p:spPr>
          <a:xfrm>
            <a:off x="2589213" y="4775200"/>
            <a:ext cx="8915399" cy="823448"/>
          </a:xfrm>
        </p:spPr>
        <p:txBody>
          <a:bodyPr>
            <a:normAutofit/>
          </a:bodyPr>
          <a:lstStyle/>
          <a:p>
            <a:r>
              <a:rPr lang="fr-FR" sz="4400"/>
              <a:t>Diplôme CDNT</a:t>
            </a:r>
          </a:p>
        </p:txBody>
      </p:sp>
      <p:sp>
        <p:nvSpPr>
          <p:cNvPr id="3" name="Sous-titre 2">
            <a:extLst>
              <a:ext uri="{FF2B5EF4-FFF2-40B4-BE49-F238E27FC236}">
                <a16:creationId xmlns:a16="http://schemas.microsoft.com/office/drawing/2014/main" id="{E7918440-8F28-C70C-C1CA-0D2CE97E70BA}"/>
              </a:ext>
            </a:extLst>
          </p:cNvPr>
          <p:cNvSpPr>
            <a:spLocks noGrp="1"/>
          </p:cNvSpPr>
          <p:nvPr>
            <p:ph type="subTitle" idx="1"/>
          </p:nvPr>
        </p:nvSpPr>
        <p:spPr>
          <a:xfrm>
            <a:off x="2589213" y="5598647"/>
            <a:ext cx="8915399" cy="522754"/>
          </a:xfrm>
        </p:spPr>
        <p:txBody>
          <a:bodyPr>
            <a:normAutofit/>
          </a:bodyPr>
          <a:lstStyle/>
          <a:p>
            <a:pPr>
              <a:lnSpc>
                <a:spcPct val="90000"/>
              </a:lnSpc>
            </a:pPr>
            <a:r>
              <a:rPr lang="fr-FR" sz="1500" b="1" dirty="0"/>
              <a:t>Halim  Yahiaoui</a:t>
            </a:r>
            <a:br>
              <a:rPr lang="fr-FR" sz="1500" b="1" dirty="0"/>
            </a:br>
            <a:r>
              <a:rPr lang="fr-FR" sz="1500" b="1" dirty="0"/>
              <a:t>2024</a:t>
            </a:r>
          </a:p>
        </p:txBody>
      </p:sp>
      <p:pic>
        <p:nvPicPr>
          <p:cNvPr id="6" name="Image 5" descr="Une image contenant table&#10;&#10;Description générée automatiquement">
            <a:extLst>
              <a:ext uri="{FF2B5EF4-FFF2-40B4-BE49-F238E27FC236}">
                <a16:creationId xmlns:a16="http://schemas.microsoft.com/office/drawing/2014/main" id="{267CDEA3-5A6D-B1F9-E99B-729BB9C73AB2}"/>
              </a:ext>
            </a:extLst>
          </p:cNvPr>
          <p:cNvPicPr>
            <a:picLocks noChangeAspect="1"/>
          </p:cNvPicPr>
          <p:nvPr/>
        </p:nvPicPr>
        <p:blipFill>
          <a:blip r:embed="rId3"/>
          <a:stretch/>
        </p:blipFill>
        <p:spPr>
          <a:xfrm>
            <a:off x="2589212" y="634963"/>
            <a:ext cx="6853282" cy="3854971"/>
          </a:xfrm>
          <a:prstGeom prst="rect">
            <a:avLst/>
          </a:prstGeom>
        </p:spPr>
      </p:pic>
      <p:sp>
        <p:nvSpPr>
          <p:cNvPr id="4" name="Espace réservé du numéro de diapositive 3">
            <a:extLst>
              <a:ext uri="{FF2B5EF4-FFF2-40B4-BE49-F238E27FC236}">
                <a16:creationId xmlns:a16="http://schemas.microsoft.com/office/drawing/2014/main" id="{17F33057-5240-7303-5C04-97A251F7539D}"/>
              </a:ext>
            </a:extLst>
          </p:cNvPr>
          <p:cNvSpPr>
            <a:spLocks noGrp="1"/>
          </p:cNvSpPr>
          <p:nvPr>
            <p:ph type="sldNum" sz="quarter" idx="12"/>
          </p:nvPr>
        </p:nvSpPr>
        <p:spPr>
          <a:xfrm>
            <a:off x="531812" y="4529540"/>
            <a:ext cx="779767" cy="365125"/>
          </a:xfrm>
        </p:spPr>
        <p:txBody>
          <a:bodyPr>
            <a:normAutofit/>
          </a:bodyPr>
          <a:lstStyle/>
          <a:p>
            <a:pPr>
              <a:lnSpc>
                <a:spcPct val="90000"/>
              </a:lnSpc>
              <a:spcAft>
                <a:spcPts val="600"/>
              </a:spcAft>
            </a:pPr>
            <a:fld id="{FDA6389E-93D7-4FF5-9C21-CBED4028E7FB}" type="slidenum">
              <a:rPr lang="fr-FR" sz="1900" smtClean="0"/>
              <a:pPr>
                <a:lnSpc>
                  <a:spcPct val="90000"/>
                </a:lnSpc>
                <a:spcAft>
                  <a:spcPts val="600"/>
                </a:spcAft>
              </a:pPr>
              <a:t>1</a:t>
            </a:fld>
            <a:endParaRPr lang="fr-FR" sz="1900"/>
          </a:p>
        </p:txBody>
      </p:sp>
    </p:spTree>
    <p:extLst>
      <p:ext uri="{BB962C8B-B14F-4D97-AF65-F5344CB8AC3E}">
        <p14:creationId xmlns:p14="http://schemas.microsoft.com/office/powerpoint/2010/main" val="8518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5" y="172699"/>
            <a:ext cx="8911687" cy="876713"/>
          </a:xfrm>
        </p:spPr>
        <p:txBody>
          <a:bodyPr/>
          <a:lstStyle/>
          <a:p>
            <a:r>
              <a:rPr lang="fr-FR" b="1" dirty="0"/>
              <a:t>Conception - </a:t>
            </a:r>
            <a:r>
              <a:rPr lang="fr-FR" b="1" dirty="0" err="1"/>
              <a:t>Users</a:t>
            </a:r>
            <a:r>
              <a:rPr lang="fr-FR" b="1" dirty="0"/>
              <a:t> Stories</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777240" y="1426716"/>
            <a:ext cx="10727372" cy="4844391"/>
          </a:xfrm>
        </p:spPr>
        <p:txBody>
          <a:bodyPr>
            <a:normAutofit/>
          </a:bodyPr>
          <a:lstStyle/>
          <a:p>
            <a:r>
              <a:rPr lang="fr-FR" b="1" i="1" dirty="0"/>
              <a:t>Exemple de user story 1 : </a:t>
            </a:r>
            <a:r>
              <a:rPr lang="fr-FR" b="1" u="sng" dirty="0"/>
              <a:t>Gestion des menus</a:t>
            </a:r>
          </a:p>
          <a:p>
            <a:pPr lvl="1"/>
            <a:r>
              <a:rPr lang="fr-FR" dirty="0"/>
              <a:t>En tant qu'administrateur de</a:t>
            </a:r>
            <a:r>
              <a:rPr lang="fr-FR" u="sng" dirty="0"/>
              <a:t> Cantinière</a:t>
            </a:r>
            <a:r>
              <a:rPr lang="fr-FR" dirty="0"/>
              <a:t>, je souhaite gérer les menus au quotidien de manière efficace, y compris ajouter de nouveaux éléments, mettre à jour les éléments existants et ajuster les quantités des articles du menu chaque jour pour correspondre aux niveaux de stock disponibles</a:t>
            </a:r>
          </a:p>
          <a:p>
            <a:pPr lvl="1"/>
            <a:endParaRPr lang="fr-FR" dirty="0"/>
          </a:p>
          <a:p>
            <a:r>
              <a:rPr lang="fr-FR" b="1" dirty="0"/>
              <a:t>Exemple de user story 2 : </a:t>
            </a:r>
            <a:r>
              <a:rPr lang="fr-FR" b="1" u="sng" dirty="0"/>
              <a:t>expérience client (Etudiant) </a:t>
            </a:r>
          </a:p>
          <a:p>
            <a:pPr lvl="1"/>
            <a:r>
              <a:rPr lang="fr-FR" dirty="0"/>
              <a:t>En tant qu'étudiant, je souhaite recevoir des mises à jour constantes sur l'état de ma commande par e-mail afin de rester informé en temps réel de son traitement, de sa livraison ou de son annulation.</a:t>
            </a:r>
          </a:p>
          <a:p>
            <a:pPr marL="457200" lvl="1" indent="0">
              <a:buNone/>
            </a:pPr>
            <a:endParaRPr lang="fr-FR" dirty="0"/>
          </a:p>
          <a:p>
            <a:r>
              <a:rPr lang="fr-FR" b="1" dirty="0"/>
              <a:t>Exemple de user story 3 : </a:t>
            </a:r>
            <a:r>
              <a:rPr lang="fr-FR" b="1" u="sng" dirty="0"/>
              <a:t>application mobile</a:t>
            </a:r>
          </a:p>
          <a:p>
            <a:pPr lvl="1"/>
            <a:r>
              <a:rPr lang="fr-FR" dirty="0"/>
              <a:t>En tant qu'étudiant, je souhaite pouvoir accéder à l'historique de mes commandes.</a:t>
            </a:r>
          </a:p>
        </p:txBody>
      </p:sp>
      <p:sp>
        <p:nvSpPr>
          <p:cNvPr id="3" name="Espace réservé du numéro de diapositive 2">
            <a:extLst>
              <a:ext uri="{FF2B5EF4-FFF2-40B4-BE49-F238E27FC236}">
                <a16:creationId xmlns:a16="http://schemas.microsoft.com/office/drawing/2014/main" id="{EA083939-E556-B567-1209-B38A0E3B1150}"/>
              </a:ext>
            </a:extLst>
          </p:cNvPr>
          <p:cNvSpPr>
            <a:spLocks noGrp="1"/>
          </p:cNvSpPr>
          <p:nvPr>
            <p:ph type="sldNum" sz="quarter" idx="12"/>
          </p:nvPr>
        </p:nvSpPr>
        <p:spPr/>
        <p:txBody>
          <a:bodyPr/>
          <a:lstStyle/>
          <a:p>
            <a:fld id="{FDA6389E-93D7-4FF5-9C21-CBED4028E7FB}" type="slidenum">
              <a:rPr lang="fr-FR" smtClean="0"/>
              <a:t>10</a:t>
            </a:fld>
            <a:endParaRPr lang="fr-FR"/>
          </a:p>
        </p:txBody>
      </p:sp>
    </p:spTree>
    <p:extLst>
      <p:ext uri="{BB962C8B-B14F-4D97-AF65-F5344CB8AC3E}">
        <p14:creationId xmlns:p14="http://schemas.microsoft.com/office/powerpoint/2010/main" val="1475309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6" y="624110"/>
            <a:ext cx="6787558" cy="684428"/>
          </a:xfrm>
        </p:spPr>
        <p:txBody>
          <a:bodyPr>
            <a:normAutofit/>
          </a:bodyPr>
          <a:lstStyle/>
          <a:p>
            <a:r>
              <a:rPr lang="fr-FR" b="1" dirty="0"/>
              <a:t>Gestion de projet - Planning -</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1907628" y="1775551"/>
            <a:ext cx="9596984" cy="4135671"/>
          </a:xfrm>
        </p:spPr>
        <p:txBody>
          <a:bodyPr>
            <a:normAutofit/>
          </a:bodyPr>
          <a:lstStyle/>
          <a:p>
            <a:r>
              <a:rPr lang="fr-FR" dirty="0"/>
              <a:t>Le projet a démarré le 12 décembre 2022</a:t>
            </a:r>
          </a:p>
          <a:p>
            <a:endParaRPr lang="fr-FR" dirty="0"/>
          </a:p>
          <a:p>
            <a:r>
              <a:rPr lang="fr-FR" dirty="0"/>
              <a:t>Il se termine le 25 juin 2024 pour version 1 </a:t>
            </a:r>
          </a:p>
          <a:p>
            <a:endParaRPr lang="fr-FR" dirty="0"/>
          </a:p>
          <a:p>
            <a:r>
              <a:rPr lang="fr-FR" dirty="0"/>
              <a:t>17 mois de délai pour 180j/h </a:t>
            </a:r>
          </a:p>
          <a:p>
            <a:endParaRPr lang="fr-FR" dirty="0"/>
          </a:p>
          <a:p>
            <a:r>
              <a:rPr lang="fr-FR" dirty="0"/>
              <a:t>Découpé en 12 sprints </a:t>
            </a:r>
          </a:p>
        </p:txBody>
      </p:sp>
      <p:sp>
        <p:nvSpPr>
          <p:cNvPr id="7" name="Espace réservé du numéro de diapositive 6">
            <a:extLst>
              <a:ext uri="{FF2B5EF4-FFF2-40B4-BE49-F238E27FC236}">
                <a16:creationId xmlns:a16="http://schemas.microsoft.com/office/drawing/2014/main" id="{480C34CE-D7AC-7A0B-6EB5-2493F0F14C82}"/>
              </a:ext>
            </a:extLst>
          </p:cNvPr>
          <p:cNvSpPr>
            <a:spLocks noGrp="1"/>
          </p:cNvSpPr>
          <p:nvPr>
            <p:ph type="sldNum" sz="quarter" idx="12"/>
          </p:nvPr>
        </p:nvSpPr>
        <p:spPr/>
        <p:txBody>
          <a:bodyPr/>
          <a:lstStyle/>
          <a:p>
            <a:fld id="{FDA6389E-93D7-4FF5-9C21-CBED4028E7FB}" type="slidenum">
              <a:rPr lang="fr-FR" smtClean="0"/>
              <a:t>11</a:t>
            </a:fld>
            <a:endParaRPr lang="fr-FR"/>
          </a:p>
        </p:txBody>
      </p:sp>
      <p:pic>
        <p:nvPicPr>
          <p:cNvPr id="6" name="Image 5">
            <a:extLst>
              <a:ext uri="{FF2B5EF4-FFF2-40B4-BE49-F238E27FC236}">
                <a16:creationId xmlns:a16="http://schemas.microsoft.com/office/drawing/2014/main" id="{9BE99460-F8B3-2857-3DE9-0507DBA55837}"/>
              </a:ext>
            </a:extLst>
          </p:cNvPr>
          <p:cNvPicPr>
            <a:picLocks noChangeAspect="1"/>
          </p:cNvPicPr>
          <p:nvPr/>
        </p:nvPicPr>
        <p:blipFill>
          <a:blip r:embed="rId3"/>
          <a:stretch>
            <a:fillRect/>
          </a:stretch>
        </p:blipFill>
        <p:spPr>
          <a:xfrm>
            <a:off x="9438891" y="230188"/>
            <a:ext cx="2753109" cy="1343212"/>
          </a:xfrm>
          <a:prstGeom prst="rect">
            <a:avLst/>
          </a:prstGeom>
        </p:spPr>
      </p:pic>
      <p:pic>
        <p:nvPicPr>
          <p:cNvPr id="9" name="Image 8">
            <a:extLst>
              <a:ext uri="{FF2B5EF4-FFF2-40B4-BE49-F238E27FC236}">
                <a16:creationId xmlns:a16="http://schemas.microsoft.com/office/drawing/2014/main" id="{E170F13A-171D-3CCC-79BA-79EC25D528F1}"/>
              </a:ext>
            </a:extLst>
          </p:cNvPr>
          <p:cNvPicPr>
            <a:picLocks noChangeAspect="1"/>
          </p:cNvPicPr>
          <p:nvPr/>
        </p:nvPicPr>
        <p:blipFill>
          <a:blip r:embed="rId4"/>
          <a:stretch>
            <a:fillRect/>
          </a:stretch>
        </p:blipFill>
        <p:spPr>
          <a:xfrm>
            <a:off x="7822123" y="5082449"/>
            <a:ext cx="4369877" cy="1928195"/>
          </a:xfrm>
          <a:prstGeom prst="rect">
            <a:avLst/>
          </a:prstGeom>
        </p:spPr>
      </p:pic>
    </p:spTree>
    <p:extLst>
      <p:ext uri="{BB962C8B-B14F-4D97-AF65-F5344CB8AC3E}">
        <p14:creationId xmlns:p14="http://schemas.microsoft.com/office/powerpoint/2010/main" val="61301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9" name="Image 8" descr="Une image contenant texte, capture d’écran, logiciel, Icône d’ordinateur&#10;&#10;Description générée automatiquement">
            <a:extLst>
              <a:ext uri="{FF2B5EF4-FFF2-40B4-BE49-F238E27FC236}">
                <a16:creationId xmlns:a16="http://schemas.microsoft.com/office/drawing/2014/main" id="{25071E53-F9F9-0C51-E870-99D56BADE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855" y="3280588"/>
            <a:ext cx="7095202" cy="3459427"/>
          </a:xfrm>
          <a:prstGeom prst="rect">
            <a:avLst/>
          </a:prstGeom>
        </p:spPr>
      </p:pic>
      <p:pic>
        <p:nvPicPr>
          <p:cNvPr id="4" name="Image 3" descr="Une image contenant texte, capture d’écran, Police, document&#10;&#10;Description générée automatiquement">
            <a:extLst>
              <a:ext uri="{FF2B5EF4-FFF2-40B4-BE49-F238E27FC236}">
                <a16:creationId xmlns:a16="http://schemas.microsoft.com/office/drawing/2014/main" id="{3C6BF972-F2CC-3CD7-022D-4EB25EE4F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05" y="4488887"/>
            <a:ext cx="4706285" cy="2312432"/>
          </a:xfrm>
          <a:prstGeom prst="rect">
            <a:avLst/>
          </a:prstGeom>
        </p:spPr>
      </p:pic>
      <p:pic>
        <p:nvPicPr>
          <p:cNvPr id="7" name="Image 6" descr="Une image contenant texte, capture d’écran, nombre, logiciel&#10;&#10;Description générée automatiquement">
            <a:extLst>
              <a:ext uri="{FF2B5EF4-FFF2-40B4-BE49-F238E27FC236}">
                <a16:creationId xmlns:a16="http://schemas.microsoft.com/office/drawing/2014/main" id="{DC62B3CF-C756-EEA3-7724-AD781AF42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182" y="74224"/>
            <a:ext cx="7095202" cy="3419254"/>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469708" y="117985"/>
            <a:ext cx="4626292" cy="1280890"/>
          </a:xfrm>
        </p:spPr>
        <p:txBody>
          <a:bodyPr>
            <a:normAutofit fontScale="90000"/>
          </a:bodyPr>
          <a:lstStyle/>
          <a:p>
            <a:r>
              <a:rPr lang="fr-FR" sz="3200" b="1" dirty="0"/>
              <a:t>Gestion de projet -  Gestion de  code, communication-</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307428" y="1464543"/>
            <a:ext cx="5290641" cy="3024344"/>
          </a:xfrm>
        </p:spPr>
        <p:txBody>
          <a:bodyPr>
            <a:normAutofit/>
          </a:bodyPr>
          <a:lstStyle/>
          <a:p>
            <a:pPr>
              <a:lnSpc>
                <a:spcPct val="90000"/>
              </a:lnSpc>
            </a:pPr>
            <a:r>
              <a:rPr lang="fr-FR" sz="1400" dirty="0">
                <a:solidFill>
                  <a:schemeClr val="tx1"/>
                </a:solidFill>
              </a:rPr>
              <a:t>Utilisation de Team, Discord, …</a:t>
            </a:r>
          </a:p>
          <a:p>
            <a:pPr>
              <a:lnSpc>
                <a:spcPct val="90000"/>
              </a:lnSpc>
            </a:pPr>
            <a:endParaRPr lang="fr-FR" sz="1400" dirty="0">
              <a:solidFill>
                <a:schemeClr val="tx1"/>
              </a:solidFill>
            </a:endParaRPr>
          </a:p>
          <a:p>
            <a:pPr>
              <a:lnSpc>
                <a:spcPct val="90000"/>
              </a:lnSpc>
            </a:pPr>
            <a:r>
              <a:rPr lang="fr-FR" sz="1400" dirty="0">
                <a:solidFill>
                  <a:schemeClr val="tx1"/>
                </a:solidFill>
              </a:rPr>
              <a:t>Utilisation de GitHub pour la gestion des sources </a:t>
            </a:r>
          </a:p>
          <a:p>
            <a:pPr lvl="1">
              <a:lnSpc>
                <a:spcPct val="90000"/>
              </a:lnSpc>
            </a:pPr>
            <a:r>
              <a:rPr lang="fr-FR" sz="1400" dirty="0">
                <a:solidFill>
                  <a:schemeClr val="tx1"/>
                </a:solidFill>
              </a:rPr>
              <a:t>Une </a:t>
            </a:r>
            <a:r>
              <a:rPr lang="fr-FR" sz="1400" b="1" i="1" u="sng" dirty="0">
                <a:solidFill>
                  <a:schemeClr val="tx1"/>
                </a:solidFill>
              </a:rPr>
              <a:t>branche Main</a:t>
            </a:r>
          </a:p>
          <a:p>
            <a:pPr lvl="1">
              <a:lnSpc>
                <a:spcPct val="90000"/>
              </a:lnSpc>
            </a:pPr>
            <a:r>
              <a:rPr lang="fr-FR" sz="1400" dirty="0">
                <a:solidFill>
                  <a:schemeClr val="tx1"/>
                </a:solidFill>
              </a:rPr>
              <a:t>Une </a:t>
            </a:r>
            <a:r>
              <a:rPr lang="fr-FR" sz="1400" b="1" u="sng" dirty="0">
                <a:solidFill>
                  <a:schemeClr val="tx1"/>
                </a:solidFill>
              </a:rPr>
              <a:t>branche Dev Release </a:t>
            </a:r>
            <a:r>
              <a:rPr lang="fr-FR" sz="1400" dirty="0">
                <a:solidFill>
                  <a:schemeClr val="tx1"/>
                </a:solidFill>
              </a:rPr>
              <a:t>(à partir de Main)</a:t>
            </a:r>
          </a:p>
          <a:p>
            <a:pPr lvl="1">
              <a:lnSpc>
                <a:spcPct val="90000"/>
              </a:lnSpc>
            </a:pPr>
            <a:r>
              <a:rPr lang="fr-FR" sz="1400" dirty="0">
                <a:solidFill>
                  <a:schemeClr val="tx1"/>
                </a:solidFill>
              </a:rPr>
              <a:t>Une </a:t>
            </a:r>
            <a:r>
              <a:rPr lang="fr-FR" sz="1400" b="1" u="sng" dirty="0">
                <a:solidFill>
                  <a:schemeClr val="tx1"/>
                </a:solidFill>
              </a:rPr>
              <a:t>branche par tâche </a:t>
            </a:r>
            <a:r>
              <a:rPr lang="fr-FR" sz="1400" dirty="0">
                <a:solidFill>
                  <a:schemeClr val="tx1"/>
                </a:solidFill>
              </a:rPr>
              <a:t>(à partir de Dev)</a:t>
            </a:r>
          </a:p>
          <a:p>
            <a:pPr lvl="1">
              <a:lnSpc>
                <a:spcPct val="90000"/>
              </a:lnSpc>
            </a:pPr>
            <a:r>
              <a:rPr lang="fr-FR" sz="1400" dirty="0">
                <a:solidFill>
                  <a:schemeClr val="tx1"/>
                </a:solidFill>
              </a:rPr>
              <a:t>Des </a:t>
            </a:r>
            <a:r>
              <a:rPr lang="fr-FR" sz="1400" b="1" u="sng" dirty="0">
                <a:solidFill>
                  <a:schemeClr val="tx1"/>
                </a:solidFill>
              </a:rPr>
              <a:t>Pull </a:t>
            </a:r>
            <a:r>
              <a:rPr lang="fr-FR" sz="1400" b="1" u="sng" dirty="0" err="1">
                <a:solidFill>
                  <a:schemeClr val="tx1"/>
                </a:solidFill>
              </a:rPr>
              <a:t>Requests</a:t>
            </a:r>
            <a:r>
              <a:rPr lang="fr-FR" sz="1400" b="1" u="sng" dirty="0">
                <a:solidFill>
                  <a:schemeClr val="tx1"/>
                </a:solidFill>
              </a:rPr>
              <a:t> </a:t>
            </a:r>
          </a:p>
          <a:p>
            <a:pPr marL="457200" lvl="1" indent="0">
              <a:lnSpc>
                <a:spcPct val="90000"/>
              </a:lnSpc>
              <a:spcBef>
                <a:spcPts val="0"/>
              </a:spcBef>
              <a:buNone/>
            </a:pPr>
            <a:r>
              <a:rPr lang="fr-FR" sz="1400" b="1" dirty="0">
                <a:solidFill>
                  <a:schemeClr val="tx1"/>
                </a:solidFill>
              </a:rPr>
              <a:t>          </a:t>
            </a:r>
            <a:r>
              <a:rPr lang="fr-FR" sz="1400" dirty="0">
                <a:solidFill>
                  <a:schemeClr val="tx1"/>
                </a:solidFill>
              </a:rPr>
              <a:t>entre</a:t>
            </a:r>
            <a:r>
              <a:rPr lang="fr-FR" sz="1400" b="1" dirty="0">
                <a:solidFill>
                  <a:schemeClr val="tx1"/>
                </a:solidFill>
              </a:rPr>
              <a:t> </a:t>
            </a:r>
            <a:r>
              <a:rPr lang="fr-FR" sz="1400" dirty="0">
                <a:solidFill>
                  <a:schemeClr val="tx1"/>
                </a:solidFill>
              </a:rPr>
              <a:t>(Br-Release et  Br-de la tache ) et </a:t>
            </a:r>
          </a:p>
          <a:p>
            <a:pPr marL="457200" lvl="1" indent="0">
              <a:lnSpc>
                <a:spcPct val="90000"/>
              </a:lnSpc>
              <a:spcBef>
                <a:spcPts val="0"/>
              </a:spcBef>
              <a:buNone/>
            </a:pPr>
            <a:r>
              <a:rPr lang="fr-FR" sz="1400" dirty="0">
                <a:solidFill>
                  <a:schemeClr val="tx1"/>
                </a:solidFill>
              </a:rPr>
              <a:t>          entre (Br-Release) </a:t>
            </a:r>
            <a:r>
              <a:rPr lang="fr-FR" sz="1400" dirty="0"/>
              <a:t>pour revoir les merges  </a:t>
            </a:r>
          </a:p>
          <a:p>
            <a:pPr marL="457200" lvl="1" indent="0">
              <a:lnSpc>
                <a:spcPct val="90000"/>
              </a:lnSpc>
              <a:spcBef>
                <a:spcPts val="0"/>
              </a:spcBef>
              <a:buNone/>
            </a:pPr>
            <a:r>
              <a:rPr lang="fr-FR" sz="1400" dirty="0"/>
              <a:t>         et effectuer les vérifications de sécurité(</a:t>
            </a:r>
            <a:r>
              <a:rPr lang="fr-FR" sz="1400" dirty="0" err="1"/>
              <a:t>github</a:t>
            </a:r>
            <a:r>
              <a:rPr lang="fr-FR" sz="1400" dirty="0"/>
              <a:t>  </a:t>
            </a:r>
          </a:p>
          <a:p>
            <a:pPr marL="457200" lvl="1" indent="0">
              <a:lnSpc>
                <a:spcPct val="90000"/>
              </a:lnSpc>
              <a:spcBef>
                <a:spcPts val="0"/>
              </a:spcBef>
              <a:buNone/>
            </a:pPr>
            <a:r>
              <a:rPr lang="fr-FR" sz="1400" dirty="0"/>
              <a:t>          </a:t>
            </a:r>
            <a:r>
              <a:rPr lang="fr-FR" sz="1400" dirty="0" err="1"/>
              <a:t>guardian</a:t>
            </a:r>
            <a:r>
              <a:rPr lang="fr-FR" sz="1400" dirty="0"/>
              <a:t>) </a:t>
            </a:r>
            <a:endParaRPr lang="fr-FR" sz="1400" dirty="0">
              <a:solidFill>
                <a:schemeClr val="tx1"/>
              </a:solidFill>
            </a:endParaRPr>
          </a:p>
          <a:p>
            <a:pPr marL="457200" lvl="1" indent="0">
              <a:lnSpc>
                <a:spcPct val="90000"/>
              </a:lnSpc>
              <a:buNone/>
            </a:pPr>
            <a:endParaRPr lang="fr-FR" sz="1400" dirty="0">
              <a:solidFill>
                <a:schemeClr val="tx1"/>
              </a:solidFill>
            </a:endParaRPr>
          </a:p>
        </p:txBody>
      </p:sp>
      <p:sp>
        <p:nvSpPr>
          <p:cNvPr id="6" name="Espace réservé du numéro de diapositive 5">
            <a:extLst>
              <a:ext uri="{FF2B5EF4-FFF2-40B4-BE49-F238E27FC236}">
                <a16:creationId xmlns:a16="http://schemas.microsoft.com/office/drawing/2014/main" id="{779D0587-421F-867F-1152-7CFB266AA761}"/>
              </a:ext>
            </a:extLst>
          </p:cNvPr>
          <p:cNvSpPr>
            <a:spLocks noGrp="1"/>
          </p:cNvSpPr>
          <p:nvPr>
            <p:ph type="sldNum" sz="quarter" idx="12"/>
          </p:nvPr>
        </p:nvSpPr>
        <p:spPr/>
        <p:txBody>
          <a:bodyPr>
            <a:normAutofit/>
          </a:bodyPr>
          <a:lstStyle/>
          <a:p>
            <a:pPr>
              <a:lnSpc>
                <a:spcPct val="90000"/>
              </a:lnSpc>
              <a:spcAft>
                <a:spcPts val="600"/>
              </a:spcAft>
            </a:pPr>
            <a:fld id="{FDA6389E-93D7-4FF5-9C21-CBED4028E7FB}" type="slidenum">
              <a:rPr lang="fr-FR" sz="1900" smtClean="0"/>
              <a:pPr>
                <a:lnSpc>
                  <a:spcPct val="90000"/>
                </a:lnSpc>
                <a:spcAft>
                  <a:spcPts val="600"/>
                </a:spcAft>
              </a:pPr>
              <a:t>12</a:t>
            </a:fld>
            <a:endParaRPr lang="fr-FR" sz="1900"/>
          </a:p>
        </p:txBody>
      </p:sp>
    </p:spTree>
    <p:extLst>
      <p:ext uri="{BB962C8B-B14F-4D97-AF65-F5344CB8AC3E}">
        <p14:creationId xmlns:p14="http://schemas.microsoft.com/office/powerpoint/2010/main" val="362796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69277" y="147337"/>
            <a:ext cx="7158047" cy="640445"/>
          </a:xfrm>
        </p:spPr>
        <p:txBody>
          <a:bodyPr>
            <a:normAutofit fontScale="90000"/>
          </a:bodyPr>
          <a:lstStyle/>
          <a:p>
            <a:r>
              <a:rPr lang="fr-FR" b="1" dirty="0"/>
              <a:t>   Maquettes réalisées sous </a:t>
            </a:r>
            <a:r>
              <a:rPr lang="fr-FR" b="1" dirty="0" err="1"/>
              <a:t>Figma</a:t>
            </a:r>
            <a:endParaRPr lang="fr-FR" b="1" dirty="0"/>
          </a:p>
        </p:txBody>
      </p:sp>
      <p:sp>
        <p:nvSpPr>
          <p:cNvPr id="15" name="Espace réservé du numéro de diapositive 14">
            <a:extLst>
              <a:ext uri="{FF2B5EF4-FFF2-40B4-BE49-F238E27FC236}">
                <a16:creationId xmlns:a16="http://schemas.microsoft.com/office/drawing/2014/main" id="{BACFB9A7-6787-4D71-9B86-C6235A40A928}"/>
              </a:ext>
            </a:extLst>
          </p:cNvPr>
          <p:cNvSpPr>
            <a:spLocks noGrp="1"/>
          </p:cNvSpPr>
          <p:nvPr>
            <p:ph type="sldNum" sz="quarter" idx="12"/>
          </p:nvPr>
        </p:nvSpPr>
        <p:spPr/>
        <p:txBody>
          <a:bodyPr/>
          <a:lstStyle/>
          <a:p>
            <a:fld id="{FDA6389E-93D7-4FF5-9C21-CBED4028E7FB}" type="slidenum">
              <a:rPr lang="fr-FR" smtClean="0"/>
              <a:t>13</a:t>
            </a:fld>
            <a:endParaRPr lang="fr-FR"/>
          </a:p>
        </p:txBody>
      </p:sp>
      <p:pic>
        <p:nvPicPr>
          <p:cNvPr id="4" name="Image 3" descr="Une image contenant texte, capture d’écran, logiciel, Logiciel multimédia&#10;&#10;Description générée automatiquement">
            <a:extLst>
              <a:ext uri="{FF2B5EF4-FFF2-40B4-BE49-F238E27FC236}">
                <a16:creationId xmlns:a16="http://schemas.microsoft.com/office/drawing/2014/main" id="{0951337F-C5AA-7E91-8465-62B0EEA9C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902" y="787782"/>
            <a:ext cx="10339595" cy="5970116"/>
          </a:xfrm>
          <a:prstGeom prst="rect">
            <a:avLst/>
          </a:prstGeom>
        </p:spPr>
      </p:pic>
    </p:spTree>
    <p:extLst>
      <p:ext uri="{BB962C8B-B14F-4D97-AF65-F5344CB8AC3E}">
        <p14:creationId xmlns:p14="http://schemas.microsoft.com/office/powerpoint/2010/main" val="90482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4"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5"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6"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17"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18"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19"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0"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1"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2"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3"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4"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6" name="Group 25">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28"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29"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0"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1"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2"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3"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4"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5"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6"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37"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38"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0" name="Rectangle 39">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2"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4" name="Rectangle 43">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dirty="0">
                <a:solidFill>
                  <a:srgbClr val="FEFFFF"/>
                </a:solidFill>
              </a:rPr>
              <a:t> BASE DE </a:t>
            </a:r>
            <a:r>
              <a:rPr lang="fr-FR" sz="4000" dirty="0">
                <a:solidFill>
                  <a:schemeClr val="bg1"/>
                </a:solidFill>
              </a:rPr>
              <a:t>DONNÉES</a:t>
            </a:r>
            <a:endParaRPr lang="en-US" sz="4000" dirty="0">
              <a:solidFill>
                <a:schemeClr val="bg1"/>
              </a:solidFill>
            </a:endParaRPr>
          </a:p>
        </p:txBody>
      </p:sp>
      <p:pic>
        <p:nvPicPr>
          <p:cNvPr id="7" name="Image 6" descr="Une image contenant Police, logo, Graphique, clipart&#10;&#10;Description générée automatiquement">
            <a:extLst>
              <a:ext uri="{FF2B5EF4-FFF2-40B4-BE49-F238E27FC236}">
                <a16:creationId xmlns:a16="http://schemas.microsoft.com/office/drawing/2014/main" id="{86A7DDBA-2FED-4702-E88C-26BA72292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198041"/>
            <a:ext cx="4153750" cy="1901716"/>
          </a:xfrm>
          <a:prstGeom prst="rect">
            <a:avLst/>
          </a:prstGeom>
        </p:spPr>
      </p:pic>
      <p:sp>
        <p:nvSpPr>
          <p:cNvPr id="48"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14</a:t>
            </a:fld>
            <a:endParaRPr lang="en-US"/>
          </a:p>
        </p:txBody>
      </p:sp>
      <p:pic>
        <p:nvPicPr>
          <p:cNvPr id="4" name="Image 3" descr="Une image contenant cylindre, cercle, tonneau&#10;&#10;Description générée automatiquement">
            <a:extLst>
              <a:ext uri="{FF2B5EF4-FFF2-40B4-BE49-F238E27FC236}">
                <a16:creationId xmlns:a16="http://schemas.microsoft.com/office/drawing/2014/main" id="{247FE00F-E90B-6C4B-FE83-A010C721A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37" y="3508288"/>
            <a:ext cx="2398166" cy="2398166"/>
          </a:xfrm>
          <a:prstGeom prst="rect">
            <a:avLst/>
          </a:prstGeom>
        </p:spPr>
      </p:pic>
    </p:spTree>
    <p:extLst>
      <p:ext uri="{BB962C8B-B14F-4D97-AF65-F5344CB8AC3E}">
        <p14:creationId xmlns:p14="http://schemas.microsoft.com/office/powerpoint/2010/main" val="243022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12CABD47-7165-01F1-B0EA-1E60923B51B3}"/>
              </a:ext>
            </a:extLst>
          </p:cNvPr>
          <p:cNvSpPr>
            <a:spLocks noGrp="1"/>
          </p:cNvSpPr>
          <p:nvPr>
            <p:ph type="sldNum" sz="quarter" idx="12"/>
          </p:nvPr>
        </p:nvSpPr>
        <p:spPr/>
        <p:txBody>
          <a:bodyPr/>
          <a:lstStyle/>
          <a:p>
            <a:fld id="{FDA6389E-93D7-4FF5-9C21-CBED4028E7FB}" type="slidenum">
              <a:rPr lang="fr-FR" smtClean="0"/>
              <a:t>15</a:t>
            </a:fld>
            <a:endParaRPr lang="fr-FR"/>
          </a:p>
        </p:txBody>
      </p:sp>
      <p:sp>
        <p:nvSpPr>
          <p:cNvPr id="12" name="ZoneTexte 11">
            <a:extLst>
              <a:ext uri="{FF2B5EF4-FFF2-40B4-BE49-F238E27FC236}">
                <a16:creationId xmlns:a16="http://schemas.microsoft.com/office/drawing/2014/main" id="{6F9B3DB5-86F6-C706-E16F-A7E9ECC4D201}"/>
              </a:ext>
            </a:extLst>
          </p:cNvPr>
          <p:cNvSpPr txBox="1"/>
          <p:nvPr/>
        </p:nvSpPr>
        <p:spPr>
          <a:xfrm>
            <a:off x="213356" y="2718544"/>
            <a:ext cx="2469138" cy="1200329"/>
          </a:xfrm>
          <a:prstGeom prst="rect">
            <a:avLst/>
          </a:prstGeom>
          <a:noFill/>
        </p:spPr>
        <p:txBody>
          <a:bodyPr wrap="square">
            <a:spAutoFit/>
          </a:bodyPr>
          <a:lstStyle/>
          <a:p>
            <a:r>
              <a:rPr lang="en-US" sz="2400" b="1" dirty="0" err="1"/>
              <a:t>Diagramme</a:t>
            </a:r>
            <a:r>
              <a:rPr lang="en-US" sz="2400" b="1" dirty="0"/>
              <a:t>  </a:t>
            </a:r>
          </a:p>
          <a:p>
            <a:r>
              <a:rPr lang="en-US" sz="2400" b="1" dirty="0"/>
              <a:t>de la Base  de  données</a:t>
            </a:r>
          </a:p>
        </p:txBody>
      </p:sp>
      <p:pic>
        <p:nvPicPr>
          <p:cNvPr id="8" name="Image 7" descr="Une image contenant texte, capture d’écran, Police, nombre&#10;&#10;Description générée automatiquement">
            <a:extLst>
              <a:ext uri="{FF2B5EF4-FFF2-40B4-BE49-F238E27FC236}">
                <a16:creationId xmlns:a16="http://schemas.microsoft.com/office/drawing/2014/main" id="{260A8B89-5A95-E736-ED29-CCF21232F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494" y="106355"/>
            <a:ext cx="9062903" cy="6645290"/>
          </a:xfrm>
          <a:prstGeom prst="rect">
            <a:avLst/>
          </a:prstGeom>
        </p:spPr>
      </p:pic>
    </p:spTree>
    <p:extLst>
      <p:ext uri="{BB962C8B-B14F-4D97-AF65-F5344CB8AC3E}">
        <p14:creationId xmlns:p14="http://schemas.microsoft.com/office/powerpoint/2010/main" val="178085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p:txBody>
          <a:bodyPr/>
          <a:lstStyle/>
          <a:p>
            <a:fld id="{FDA6389E-93D7-4FF5-9C21-CBED4028E7FB}" type="slidenum">
              <a:rPr lang="fr-FR" smtClean="0"/>
              <a:t>16</a:t>
            </a:fld>
            <a:endParaRPr lang="fr-FR"/>
          </a:p>
        </p:txBody>
      </p:sp>
      <p:sp>
        <p:nvSpPr>
          <p:cNvPr id="6" name="ZoneTexte 5">
            <a:extLst>
              <a:ext uri="{FF2B5EF4-FFF2-40B4-BE49-F238E27FC236}">
                <a16:creationId xmlns:a16="http://schemas.microsoft.com/office/drawing/2014/main" id="{E6B75C0C-87A5-419E-F9C8-D6F04580EA85}"/>
              </a:ext>
            </a:extLst>
          </p:cNvPr>
          <p:cNvSpPr txBox="1"/>
          <p:nvPr/>
        </p:nvSpPr>
        <p:spPr>
          <a:xfrm>
            <a:off x="116732" y="2062264"/>
            <a:ext cx="1926077" cy="646331"/>
          </a:xfrm>
          <a:prstGeom prst="rect">
            <a:avLst/>
          </a:prstGeom>
          <a:noFill/>
        </p:spPr>
        <p:txBody>
          <a:bodyPr wrap="square">
            <a:spAutoFit/>
          </a:bodyPr>
          <a:lstStyle/>
          <a:p>
            <a:r>
              <a:rPr lang="en-US" sz="1800" b="1" dirty="0" err="1"/>
              <a:t>Diagramme</a:t>
            </a:r>
            <a:r>
              <a:rPr lang="en-US" sz="1800" b="1" dirty="0"/>
              <a:t>   des  </a:t>
            </a:r>
            <a:r>
              <a:rPr lang="fr-FR" b="1" dirty="0"/>
              <a:t>entités</a:t>
            </a:r>
            <a:r>
              <a:rPr lang="en-US" sz="1800" b="1" dirty="0"/>
              <a:t> </a:t>
            </a:r>
          </a:p>
        </p:txBody>
      </p:sp>
      <p:pic>
        <p:nvPicPr>
          <p:cNvPr id="3" name="Image 2" descr="Une image contenant texte, diagramme, nombre, Police&#10;&#10;Description générée automatiquement">
            <a:extLst>
              <a:ext uri="{FF2B5EF4-FFF2-40B4-BE49-F238E27FC236}">
                <a16:creationId xmlns:a16="http://schemas.microsoft.com/office/drawing/2014/main" id="{ECE95F72-895D-D995-B5C0-FE9F4A8F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608" y="303627"/>
            <a:ext cx="10489659" cy="6029079"/>
          </a:xfrm>
          <a:prstGeom prst="rect">
            <a:avLst/>
          </a:prstGeom>
        </p:spPr>
      </p:pic>
    </p:spTree>
    <p:extLst>
      <p:ext uri="{BB962C8B-B14F-4D97-AF65-F5344CB8AC3E}">
        <p14:creationId xmlns:p14="http://schemas.microsoft.com/office/powerpoint/2010/main" val="9318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texte, capture d’écran, Police, nombre&#10;&#10;Description générée automatiquement">
            <a:extLst>
              <a:ext uri="{FF2B5EF4-FFF2-40B4-BE49-F238E27FC236}">
                <a16:creationId xmlns:a16="http://schemas.microsoft.com/office/drawing/2014/main" id="{15E1042A-6069-930F-2A6C-4D3F051CD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388" y="68328"/>
            <a:ext cx="8306623" cy="4727407"/>
          </a:xfrm>
          <a:prstGeom prst="rect">
            <a:avLst/>
          </a:prstGeom>
        </p:spPr>
      </p:pic>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a:xfrm>
            <a:off x="531812" y="725998"/>
            <a:ext cx="779767" cy="365125"/>
          </a:xfrm>
        </p:spPr>
        <p:txBody>
          <a:bodyPr/>
          <a:lstStyle/>
          <a:p>
            <a:fld id="{FDA6389E-93D7-4FF5-9C21-CBED4028E7FB}" type="slidenum">
              <a:rPr lang="fr-FR" smtClean="0"/>
              <a:t>17</a:t>
            </a:fld>
            <a:endParaRPr lang="fr-FR"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FA6B2237-84CC-3F0C-731D-6497800A2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61" y="1099566"/>
            <a:ext cx="3725781" cy="33389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descr="Une image contenant texte, Police, capture d’écran&#10;&#10;Description générée automatiquement">
            <a:extLst>
              <a:ext uri="{FF2B5EF4-FFF2-40B4-BE49-F238E27FC236}">
                <a16:creationId xmlns:a16="http://schemas.microsoft.com/office/drawing/2014/main" id="{73574522-9A70-FFC1-9B40-F227DF724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7389" y="4795235"/>
            <a:ext cx="6475087" cy="1994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descr="Une image contenant texte, capture d’écran, Police, nombre&#10;&#10;Description générée automatiquement">
            <a:extLst>
              <a:ext uri="{FF2B5EF4-FFF2-40B4-BE49-F238E27FC236}">
                <a16:creationId xmlns:a16="http://schemas.microsoft.com/office/drawing/2014/main" id="{96CDA3D1-F5F1-9CB4-D933-97EF1F6D0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0476" y="3117298"/>
            <a:ext cx="3805426" cy="3154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779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capture d’écran, Police, nombre&#10;&#10;Description générée automatiquement">
            <a:extLst>
              <a:ext uri="{FF2B5EF4-FFF2-40B4-BE49-F238E27FC236}">
                <a16:creationId xmlns:a16="http://schemas.microsoft.com/office/drawing/2014/main" id="{806D2080-50F9-1750-85E5-C777AD60D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82" y="2354669"/>
            <a:ext cx="3734124" cy="3772227"/>
          </a:xfrm>
          <a:prstGeom prst="rect">
            <a:avLst/>
          </a:prstGeom>
        </p:spPr>
      </p:pic>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p:txBody>
          <a:bodyPr/>
          <a:lstStyle/>
          <a:p>
            <a:fld id="{FDA6389E-93D7-4FF5-9C21-CBED4028E7FB}" type="slidenum">
              <a:rPr lang="fr-FR" smtClean="0"/>
              <a:t>18</a:t>
            </a:fld>
            <a:endParaRPr lang="fr-FR"/>
          </a:p>
        </p:txBody>
      </p:sp>
      <p:pic>
        <p:nvPicPr>
          <p:cNvPr id="4" name="Image 3" descr="Une image contenant texte, capture d’écran, Police, nombre&#10;&#10;Description générée automatiquement">
            <a:extLst>
              <a:ext uri="{FF2B5EF4-FFF2-40B4-BE49-F238E27FC236}">
                <a16:creationId xmlns:a16="http://schemas.microsoft.com/office/drawing/2014/main" id="{6464FD8B-97FD-C2E3-A334-B6401B28D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884" y="1231735"/>
            <a:ext cx="6485182" cy="3558848"/>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D699B45D-34D4-EEC1-76D6-2966DEB65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8578" y="2717416"/>
            <a:ext cx="3924640" cy="3551228"/>
          </a:xfrm>
          <a:prstGeom prst="rect">
            <a:avLst/>
          </a:prstGeom>
        </p:spPr>
      </p:pic>
    </p:spTree>
    <p:extLst>
      <p:ext uri="{BB962C8B-B14F-4D97-AF65-F5344CB8AC3E}">
        <p14:creationId xmlns:p14="http://schemas.microsoft.com/office/powerpoint/2010/main" val="343994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8"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9"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20"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21"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22"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23"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4"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5"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6"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7"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8"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30" name="Group 29">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1"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32"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33"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4"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5"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6"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7"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8"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9"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40"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41"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42"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4" name="Rectangle 43">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6"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8" name="Rectangle 47">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5280460" cy="3943250"/>
          </a:xfrm>
          <a:prstGeom prst="rect">
            <a:avLst/>
          </a:prstGeom>
        </p:spPr>
        <p:txBody>
          <a:bodyPr vert="horz" lIns="91440" tIns="45720" rIns="91440" bIns="45720" rtlCol="0" anchor="b">
            <a:normAutofit/>
          </a:bodyPr>
          <a:lstStyle/>
          <a:p>
            <a:pPr>
              <a:spcBef>
                <a:spcPct val="0"/>
              </a:spcBef>
              <a:spcAft>
                <a:spcPts val="600"/>
              </a:spcAft>
            </a:pPr>
            <a:r>
              <a:rPr lang="en-US" sz="4000" b="1">
                <a:solidFill>
                  <a:srgbClr val="FEFFFF"/>
                </a:solidFill>
                <a:latin typeface="+mj-lt"/>
                <a:ea typeface="+mj-ea"/>
                <a:cs typeface="+mj-cs"/>
              </a:rPr>
              <a:t>BACK END </a:t>
            </a:r>
          </a:p>
        </p:txBody>
      </p:sp>
      <p:pic>
        <p:nvPicPr>
          <p:cNvPr id="11" name="Image 10" descr="Une image contenant texte, Graphique, Police, graphisme&#10;&#10;Description générée automatiquement">
            <a:extLst>
              <a:ext uri="{FF2B5EF4-FFF2-40B4-BE49-F238E27FC236}">
                <a16:creationId xmlns:a16="http://schemas.microsoft.com/office/drawing/2014/main" id="{CBC35489-9286-EDEE-B2E8-C30CDC2A9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126038"/>
            <a:ext cx="4153750" cy="2045721"/>
          </a:xfrm>
          <a:prstGeom prst="rect">
            <a:avLst/>
          </a:prstGeom>
        </p:spPr>
      </p:pic>
      <p:sp>
        <p:nvSpPr>
          <p:cNvPr id="52"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19</a:t>
            </a:fld>
            <a:endParaRPr lang="en-US"/>
          </a:p>
        </p:txBody>
      </p:sp>
      <p:pic>
        <p:nvPicPr>
          <p:cNvPr id="9" name="Image 8" descr="Une image contenant Graphique, vert, clipart, conception&#10;&#10;Description générée automatiquement">
            <a:extLst>
              <a:ext uri="{FF2B5EF4-FFF2-40B4-BE49-F238E27FC236}">
                <a16:creationId xmlns:a16="http://schemas.microsoft.com/office/drawing/2014/main" id="{DB2CE397-EFE6-F801-0A66-CE2D23FF0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37" y="3508288"/>
            <a:ext cx="2398166" cy="2398166"/>
          </a:xfrm>
          <a:prstGeom prst="rect">
            <a:avLst/>
          </a:prstGeom>
        </p:spPr>
      </p:pic>
    </p:spTree>
    <p:extLst>
      <p:ext uri="{BB962C8B-B14F-4D97-AF65-F5344CB8AC3E}">
        <p14:creationId xmlns:p14="http://schemas.microsoft.com/office/powerpoint/2010/main" val="424013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B35B2F41-FEA6-C7BF-5236-76E1FC8760E7}"/>
              </a:ext>
            </a:extLst>
          </p:cNvPr>
          <p:cNvGrpSpPr/>
          <p:nvPr/>
        </p:nvGrpSpPr>
        <p:grpSpPr>
          <a:xfrm>
            <a:off x="6903720" y="2575140"/>
            <a:ext cx="5194509" cy="3960389"/>
            <a:chOff x="6096000" y="2459535"/>
            <a:chExt cx="5491669" cy="3940946"/>
          </a:xfrm>
        </p:grpSpPr>
        <p:pic>
          <p:nvPicPr>
            <p:cNvPr id="1026" name="Picture 2" descr="Comment faire un organigramme d'entreprise utile ? - Kicklox">
              <a:extLst>
                <a:ext uri="{FF2B5EF4-FFF2-40B4-BE49-F238E27FC236}">
                  <a16:creationId xmlns:a16="http://schemas.microsoft.com/office/drawing/2014/main" id="{0509B1F2-4F28-1203-784E-5BBB537B7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59535"/>
              <a:ext cx="5491669" cy="3852365"/>
            </a:xfrm>
            <a:prstGeom prst="rect">
              <a:avLst/>
            </a:prstGeom>
            <a:noFill/>
            <a:extLst>
              <a:ext uri="{909E8E84-426E-40DD-AFC4-6F175D3DCCD1}">
                <a14:hiddenFill xmlns:a14="http://schemas.microsoft.com/office/drawing/2010/main">
                  <a:solidFill>
                    <a:srgbClr val="FFFFFF"/>
                  </a:solidFill>
                </a14:hiddenFill>
              </a:ext>
            </a:extLst>
          </p:spPr>
        </p:pic>
        <p:sp>
          <p:nvSpPr>
            <p:cNvPr id="4" name="Heptagone 3">
              <a:extLst>
                <a:ext uri="{FF2B5EF4-FFF2-40B4-BE49-F238E27FC236}">
                  <a16:creationId xmlns:a16="http://schemas.microsoft.com/office/drawing/2014/main" id="{95D88181-E239-EBDE-2F07-6B10C4859C29}"/>
                </a:ext>
              </a:extLst>
            </p:cNvPr>
            <p:cNvSpPr/>
            <p:nvPr/>
          </p:nvSpPr>
          <p:spPr>
            <a:xfrm>
              <a:off x="8755097" y="5325167"/>
              <a:ext cx="865558" cy="705982"/>
            </a:xfrm>
            <a:prstGeom prst="heptagon">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15D87713-A075-5038-BA93-F046E7384369}"/>
                </a:ext>
              </a:extLst>
            </p:cNvPr>
            <p:cNvSpPr txBox="1"/>
            <p:nvPr/>
          </p:nvSpPr>
          <p:spPr>
            <a:xfrm>
              <a:off x="8909594" y="6031149"/>
              <a:ext cx="556563" cy="369332"/>
            </a:xfrm>
            <a:prstGeom prst="rect">
              <a:avLst/>
            </a:prstGeom>
            <a:noFill/>
          </p:spPr>
          <p:txBody>
            <a:bodyPr wrap="none" rtlCol="0">
              <a:spAutoFit/>
            </a:bodyPr>
            <a:lstStyle/>
            <a:p>
              <a:r>
                <a:rPr lang="fr-FR"/>
                <a:t>Moi</a:t>
              </a:r>
            </a:p>
          </p:txBody>
        </p:sp>
      </p:gr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59817" y="270863"/>
            <a:ext cx="8911687" cy="1280890"/>
          </a:xfrm>
        </p:spPr>
        <p:txBody>
          <a:bodyPr/>
          <a:lstStyle/>
          <a:p>
            <a:r>
              <a:rPr lang="fr-FR" b="1" dirty="0"/>
              <a:t>Qui suis Je</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720497" y="1419788"/>
            <a:ext cx="10751008" cy="4862771"/>
          </a:xfrm>
        </p:spPr>
        <p:txBody>
          <a:bodyPr>
            <a:normAutofit/>
          </a:bodyPr>
          <a:lstStyle/>
          <a:p>
            <a:pPr marL="0" indent="0">
              <a:buNone/>
            </a:pPr>
            <a:r>
              <a:rPr lang="fr-FR" b="1" dirty="0"/>
              <a:t>En Alternance pour la société  SQLI</a:t>
            </a:r>
          </a:p>
          <a:p>
            <a:pPr lvl="1"/>
            <a:r>
              <a:rPr lang="fr-FR" dirty="0"/>
              <a:t>Développeur FS sur Java &amp; </a:t>
            </a:r>
            <a:r>
              <a:rPr lang="fr-FR" dirty="0" err="1"/>
              <a:t>Angular</a:t>
            </a:r>
            <a:endParaRPr lang="fr-FR" dirty="0"/>
          </a:p>
          <a:p>
            <a:pPr marL="0" indent="0">
              <a:buNone/>
            </a:pPr>
            <a:endParaRPr lang="fr-FR" dirty="0"/>
          </a:p>
          <a:p>
            <a:pPr marL="0" indent="0">
              <a:buNone/>
            </a:pPr>
            <a:r>
              <a:rPr lang="fr-FR" dirty="0"/>
              <a:t>Société qui existe depuis juillet 2000</a:t>
            </a:r>
          </a:p>
          <a:p>
            <a:pPr marL="0" indent="0">
              <a:buNone/>
            </a:pPr>
            <a:r>
              <a:rPr lang="fr-FR" dirty="0"/>
              <a:t> et emploie plus de 300 personnes</a:t>
            </a:r>
          </a:p>
          <a:p>
            <a:pPr marL="0" indent="0">
              <a:buNone/>
            </a:pPr>
            <a:endParaRPr lang="fr-FR" dirty="0"/>
          </a:p>
          <a:p>
            <a:pPr marL="0" indent="0">
              <a:buNone/>
            </a:pPr>
            <a:r>
              <a:rPr lang="fr-FR" dirty="0"/>
              <a:t>225,7M € de CA durant l'année 2021</a:t>
            </a:r>
            <a:endParaRPr lang="fr-FR" sz="2900" dirty="0"/>
          </a:p>
          <a:p>
            <a:pPr marL="0" indent="0">
              <a:buNone/>
            </a:pPr>
            <a:endParaRPr lang="fr-FR" sz="2900" dirty="0"/>
          </a:p>
          <a:p>
            <a:pPr marL="0" indent="0">
              <a:buNone/>
            </a:pPr>
            <a:r>
              <a:rPr lang="fr-FR" b="1" dirty="0"/>
              <a:t>Digitalisation des projets des grandes entreprises</a:t>
            </a:r>
          </a:p>
          <a:p>
            <a:pPr lvl="1"/>
            <a:r>
              <a:rPr lang="fr-FR" dirty="0"/>
              <a:t>plusieurs agences dans toute la France	</a:t>
            </a:r>
          </a:p>
          <a:p>
            <a:pPr marL="0" indent="0">
              <a:buNone/>
            </a:pPr>
            <a:endParaRPr lang="fr-FR" dirty="0"/>
          </a:p>
        </p:txBody>
      </p:sp>
      <p:sp>
        <p:nvSpPr>
          <p:cNvPr id="6" name="Espace réservé du numéro de diapositive 5">
            <a:extLst>
              <a:ext uri="{FF2B5EF4-FFF2-40B4-BE49-F238E27FC236}">
                <a16:creationId xmlns:a16="http://schemas.microsoft.com/office/drawing/2014/main" id="{6DEF61F5-5876-CC8A-0E6A-8C7F9B3ABD19}"/>
              </a:ext>
            </a:extLst>
          </p:cNvPr>
          <p:cNvSpPr>
            <a:spLocks noGrp="1"/>
          </p:cNvSpPr>
          <p:nvPr>
            <p:ph type="sldNum" sz="quarter" idx="12"/>
          </p:nvPr>
        </p:nvSpPr>
        <p:spPr/>
        <p:txBody>
          <a:bodyPr/>
          <a:lstStyle/>
          <a:p>
            <a:fld id="{FDA6389E-93D7-4FF5-9C21-CBED4028E7FB}" type="slidenum">
              <a:rPr lang="fr-FR" smtClean="0"/>
              <a:t>2</a:t>
            </a:fld>
            <a:endParaRPr lang="fr-FR"/>
          </a:p>
        </p:txBody>
      </p:sp>
      <p:pic>
        <p:nvPicPr>
          <p:cNvPr id="9" name="Image 8" descr="Une image contenant Police, Graphique, graphisme, texte&#10;&#10;Description générée automatiquement">
            <a:extLst>
              <a:ext uri="{FF2B5EF4-FFF2-40B4-BE49-F238E27FC236}">
                <a16:creationId xmlns:a16="http://schemas.microsoft.com/office/drawing/2014/main" id="{8B615A42-530F-4346-9815-5A398AC29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818" y="850983"/>
            <a:ext cx="3934851" cy="1604164"/>
          </a:xfrm>
          <a:prstGeom prst="rect">
            <a:avLst/>
          </a:prstGeom>
        </p:spPr>
      </p:pic>
    </p:spTree>
    <p:extLst>
      <p:ext uri="{BB962C8B-B14F-4D97-AF65-F5344CB8AC3E}">
        <p14:creationId xmlns:p14="http://schemas.microsoft.com/office/powerpoint/2010/main" val="7188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diagramme, capture d’écran, Plan&#10;&#10;Description générée automatiquement">
            <a:extLst>
              <a:ext uri="{FF2B5EF4-FFF2-40B4-BE49-F238E27FC236}">
                <a16:creationId xmlns:a16="http://schemas.microsoft.com/office/drawing/2014/main" id="{ECE2B289-4600-4C88-6CC6-64DDF7852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30" y="970344"/>
            <a:ext cx="10645580" cy="5346353"/>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622108" y="238618"/>
            <a:ext cx="8911687" cy="1280890"/>
          </a:xfrm>
        </p:spPr>
        <p:txBody>
          <a:bodyPr>
            <a:normAutofit/>
          </a:bodyPr>
          <a:lstStyle/>
          <a:p>
            <a:r>
              <a:rPr lang="fr-FR" b="1" dirty="0"/>
              <a:t>    Architecture des couches</a:t>
            </a:r>
            <a:br>
              <a:rPr lang="fr-FR" dirty="0"/>
            </a:br>
            <a:endParaRPr lang="fr-FR" dirty="0"/>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p:txBody>
          <a:bodyPr/>
          <a:lstStyle/>
          <a:p>
            <a:fld id="{FDA6389E-93D7-4FF5-9C21-CBED4028E7FB}" type="slidenum">
              <a:rPr lang="fr-FR" smtClean="0"/>
              <a:t>20</a:t>
            </a:fld>
            <a:endParaRPr lang="fr-FR"/>
          </a:p>
        </p:txBody>
      </p:sp>
    </p:spTree>
    <p:extLst>
      <p:ext uri="{BB962C8B-B14F-4D97-AF65-F5344CB8AC3E}">
        <p14:creationId xmlns:p14="http://schemas.microsoft.com/office/powerpoint/2010/main" val="64516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596956" y="228643"/>
            <a:ext cx="5487385" cy="741701"/>
          </a:xfrm>
        </p:spPr>
        <p:txBody>
          <a:bodyPr>
            <a:normAutofit/>
          </a:bodyPr>
          <a:lstStyle/>
          <a:p>
            <a:r>
              <a:rPr lang="fr-FR" b="1" dirty="0"/>
              <a:t>La couche repository</a:t>
            </a:r>
          </a:p>
        </p:txBody>
      </p:sp>
      <p:sp>
        <p:nvSpPr>
          <p:cNvPr id="9" name="Espace réservé du numéro de diapositive 8">
            <a:extLst>
              <a:ext uri="{FF2B5EF4-FFF2-40B4-BE49-F238E27FC236}">
                <a16:creationId xmlns:a16="http://schemas.microsoft.com/office/drawing/2014/main" id="{D6BEFDBB-016D-C3AB-C5D0-77653928A736}"/>
              </a:ext>
            </a:extLst>
          </p:cNvPr>
          <p:cNvSpPr>
            <a:spLocks noGrp="1"/>
          </p:cNvSpPr>
          <p:nvPr>
            <p:ph type="sldNum" sz="quarter" idx="12"/>
          </p:nvPr>
        </p:nvSpPr>
        <p:spPr/>
        <p:txBody>
          <a:bodyPr/>
          <a:lstStyle/>
          <a:p>
            <a:fld id="{FDA6389E-93D7-4FF5-9C21-CBED4028E7FB}" type="slidenum">
              <a:rPr lang="fr-FR" smtClean="0"/>
              <a:t>21</a:t>
            </a:fld>
            <a:endParaRPr lang="fr-FR"/>
          </a:p>
        </p:txBody>
      </p:sp>
      <p:pic>
        <p:nvPicPr>
          <p:cNvPr id="5" name="Image 4">
            <a:extLst>
              <a:ext uri="{FF2B5EF4-FFF2-40B4-BE49-F238E27FC236}">
                <a16:creationId xmlns:a16="http://schemas.microsoft.com/office/drawing/2014/main" id="{114A19B2-64E8-22A3-8851-4742096C7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172" y="889705"/>
            <a:ext cx="8777993" cy="5810640"/>
          </a:xfrm>
          <a:prstGeom prst="rect">
            <a:avLst/>
          </a:prstGeom>
        </p:spPr>
      </p:pic>
    </p:spTree>
    <p:extLst>
      <p:ext uri="{BB962C8B-B14F-4D97-AF65-F5344CB8AC3E}">
        <p14:creationId xmlns:p14="http://schemas.microsoft.com/office/powerpoint/2010/main" val="388538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4203785" y="61369"/>
            <a:ext cx="4768381" cy="726413"/>
          </a:xfrm>
        </p:spPr>
        <p:txBody>
          <a:bodyPr>
            <a:normAutofit/>
          </a:bodyPr>
          <a:lstStyle/>
          <a:p>
            <a:r>
              <a:rPr lang="fr-FR" b="1" dirty="0"/>
              <a:t>La couche Service</a:t>
            </a:r>
          </a:p>
        </p:txBody>
      </p:sp>
      <p:sp>
        <p:nvSpPr>
          <p:cNvPr id="9" name="Espace réservé du numéro de diapositive 8">
            <a:extLst>
              <a:ext uri="{FF2B5EF4-FFF2-40B4-BE49-F238E27FC236}">
                <a16:creationId xmlns:a16="http://schemas.microsoft.com/office/drawing/2014/main" id="{D6BEFDBB-016D-C3AB-C5D0-77653928A736}"/>
              </a:ext>
            </a:extLst>
          </p:cNvPr>
          <p:cNvSpPr>
            <a:spLocks noGrp="1"/>
          </p:cNvSpPr>
          <p:nvPr>
            <p:ph type="sldNum" sz="quarter" idx="12"/>
          </p:nvPr>
        </p:nvSpPr>
        <p:spPr>
          <a:xfrm>
            <a:off x="539695" y="708189"/>
            <a:ext cx="779767" cy="365125"/>
          </a:xfrm>
        </p:spPr>
        <p:txBody>
          <a:bodyPr/>
          <a:lstStyle/>
          <a:p>
            <a:fld id="{FDA6389E-93D7-4FF5-9C21-CBED4028E7FB}" type="slidenum">
              <a:rPr lang="fr-FR" smtClean="0"/>
              <a:t>22</a:t>
            </a:fld>
            <a:endParaRPr lang="fr-FR" dirty="0"/>
          </a:p>
        </p:txBody>
      </p:sp>
      <p:pic>
        <p:nvPicPr>
          <p:cNvPr id="5" name="Image 4" descr="Une image contenant texte, capture d’écran, nombre, Police&#10;&#10;Description générée automatiquement">
            <a:extLst>
              <a:ext uri="{FF2B5EF4-FFF2-40B4-BE49-F238E27FC236}">
                <a16:creationId xmlns:a16="http://schemas.microsoft.com/office/drawing/2014/main" id="{A5A389E6-4122-C1C6-46AA-C0F7F9669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463" y="890752"/>
            <a:ext cx="10749020" cy="5825359"/>
          </a:xfrm>
          <a:prstGeom prst="rect">
            <a:avLst/>
          </a:prstGeom>
        </p:spPr>
      </p:pic>
    </p:spTree>
    <p:extLst>
      <p:ext uri="{BB962C8B-B14F-4D97-AF65-F5344CB8AC3E}">
        <p14:creationId xmlns:p14="http://schemas.microsoft.com/office/powerpoint/2010/main" val="338741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501189" y="47701"/>
            <a:ext cx="6047847" cy="774079"/>
          </a:xfrm>
        </p:spPr>
        <p:txBody>
          <a:bodyPr>
            <a:normAutofit/>
          </a:bodyPr>
          <a:lstStyle/>
          <a:p>
            <a:r>
              <a:rPr lang="fr-FR" b="1" dirty="0"/>
              <a:t>La couche  Controller</a:t>
            </a:r>
          </a:p>
        </p:txBody>
      </p:sp>
      <p:sp>
        <p:nvSpPr>
          <p:cNvPr id="6" name="Espace réservé du numéro de diapositive 5">
            <a:extLst>
              <a:ext uri="{FF2B5EF4-FFF2-40B4-BE49-F238E27FC236}">
                <a16:creationId xmlns:a16="http://schemas.microsoft.com/office/drawing/2014/main" id="{93C0AC1C-33C9-2482-4D1F-2D0173601B14}"/>
              </a:ext>
            </a:extLst>
          </p:cNvPr>
          <p:cNvSpPr>
            <a:spLocks noGrp="1"/>
          </p:cNvSpPr>
          <p:nvPr>
            <p:ph type="sldNum" sz="quarter" idx="12"/>
          </p:nvPr>
        </p:nvSpPr>
        <p:spPr>
          <a:xfrm>
            <a:off x="-221722" y="745068"/>
            <a:ext cx="779767" cy="365125"/>
          </a:xfrm>
        </p:spPr>
        <p:txBody>
          <a:bodyPr/>
          <a:lstStyle/>
          <a:p>
            <a:fld id="{FDA6389E-93D7-4FF5-9C21-CBED4028E7FB}" type="slidenum">
              <a:rPr lang="fr-FR" smtClean="0"/>
              <a:t>23</a:t>
            </a:fld>
            <a:endParaRPr lang="fr-FR" dirty="0"/>
          </a:p>
        </p:txBody>
      </p:sp>
      <p:pic>
        <p:nvPicPr>
          <p:cNvPr id="8" name="Image 7" descr="Une image contenant texte, capture d’écran, nombre&#10;&#10;Description générée automatiquement">
            <a:extLst>
              <a:ext uri="{FF2B5EF4-FFF2-40B4-BE49-F238E27FC236}">
                <a16:creationId xmlns:a16="http://schemas.microsoft.com/office/drawing/2014/main" id="{7B295DD7-A521-627E-FC8C-776DA54FC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633044"/>
            <a:ext cx="10352315" cy="6094327"/>
          </a:xfrm>
          <a:prstGeom prst="rect">
            <a:avLst/>
          </a:prstGeom>
        </p:spPr>
      </p:pic>
    </p:spTree>
    <p:extLst>
      <p:ext uri="{BB962C8B-B14F-4D97-AF65-F5344CB8AC3E}">
        <p14:creationId xmlns:p14="http://schemas.microsoft.com/office/powerpoint/2010/main" val="91926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4343042" y="65816"/>
            <a:ext cx="3917243" cy="505436"/>
          </a:xfrm>
        </p:spPr>
        <p:txBody>
          <a:bodyPr>
            <a:normAutofit fontScale="90000"/>
          </a:bodyPr>
          <a:lstStyle/>
          <a:p>
            <a:r>
              <a:rPr lang="fr-FR" sz="2800" b="1" dirty="0"/>
              <a:t>Gestions des Exceptions</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24</a:t>
            </a:fld>
            <a:endParaRPr lang="fr-FR"/>
          </a:p>
        </p:txBody>
      </p:sp>
      <p:pic>
        <p:nvPicPr>
          <p:cNvPr id="5" name="Image 4" descr="Une image contenant texte, capture d’écran, Police, document&#10;&#10;Description générée automatiquement">
            <a:extLst>
              <a:ext uri="{FF2B5EF4-FFF2-40B4-BE49-F238E27FC236}">
                <a16:creationId xmlns:a16="http://schemas.microsoft.com/office/drawing/2014/main" id="{C52DF494-63D1-E2AD-9524-4EF9B3CA7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013" y="571252"/>
            <a:ext cx="8886705" cy="6175116"/>
          </a:xfrm>
          <a:prstGeom prst="rect">
            <a:avLst/>
          </a:prstGeom>
        </p:spPr>
      </p:pic>
    </p:spTree>
    <p:extLst>
      <p:ext uri="{BB962C8B-B14F-4D97-AF65-F5344CB8AC3E}">
        <p14:creationId xmlns:p14="http://schemas.microsoft.com/office/powerpoint/2010/main" val="249292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610485" y="97277"/>
            <a:ext cx="9809787" cy="593387"/>
          </a:xfrm>
        </p:spPr>
        <p:txBody>
          <a:bodyPr>
            <a:noAutofit/>
          </a:bodyPr>
          <a:lstStyle/>
          <a:p>
            <a:r>
              <a:rPr lang="fr-FR" sz="2800" b="1" dirty="0"/>
              <a:t>      Spring  Security - Génération de </a:t>
            </a:r>
            <a:r>
              <a:rPr lang="fr-FR" sz="2800" b="1" dirty="0" err="1"/>
              <a:t>Token</a:t>
            </a:r>
            <a:r>
              <a:rPr lang="fr-FR" sz="2800" b="1" dirty="0"/>
              <a:t> (JWT) -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25</a:t>
            </a:fld>
            <a:endParaRPr lang="fr-FR"/>
          </a:p>
        </p:txBody>
      </p:sp>
      <p:pic>
        <p:nvPicPr>
          <p:cNvPr id="5" name="Image 4" descr="Une image contenant texte, capture d’écran, nombre, Police&#10;&#10;Description générée automatiquement">
            <a:extLst>
              <a:ext uri="{FF2B5EF4-FFF2-40B4-BE49-F238E27FC236}">
                <a16:creationId xmlns:a16="http://schemas.microsoft.com/office/drawing/2014/main" id="{2424D1F5-DF43-85B5-44B5-B352238A9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16" y="690664"/>
            <a:ext cx="10017458" cy="5982510"/>
          </a:xfrm>
          <a:prstGeom prst="rect">
            <a:avLst/>
          </a:prstGeom>
        </p:spPr>
      </p:pic>
    </p:spTree>
    <p:extLst>
      <p:ext uri="{BB962C8B-B14F-4D97-AF65-F5344CB8AC3E}">
        <p14:creationId xmlns:p14="http://schemas.microsoft.com/office/powerpoint/2010/main" val="2013355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194716" y="0"/>
            <a:ext cx="9167189" cy="593387"/>
          </a:xfrm>
        </p:spPr>
        <p:txBody>
          <a:bodyPr>
            <a:noAutofit/>
          </a:bodyPr>
          <a:lstStyle/>
          <a:p>
            <a:r>
              <a:rPr lang="fr-FR" sz="2800" dirty="0"/>
              <a:t>      </a:t>
            </a:r>
            <a:r>
              <a:rPr lang="fr-FR" sz="2800" b="1" dirty="0"/>
              <a:t>Spring  Security - Vérification de </a:t>
            </a:r>
            <a:r>
              <a:rPr lang="fr-FR" sz="2800" b="1" dirty="0" err="1"/>
              <a:t>Token</a:t>
            </a:r>
            <a:r>
              <a:rPr lang="fr-FR" sz="2800" b="1" dirty="0"/>
              <a:t> (JWT)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26</a:t>
            </a:fld>
            <a:endParaRPr lang="fr-FR" dirty="0"/>
          </a:p>
        </p:txBody>
      </p:sp>
      <p:pic>
        <p:nvPicPr>
          <p:cNvPr id="5" name="Image 4" descr="Une image contenant texte, capture d’écran, nombre, Police&#10;&#10;Description générée automatiquement">
            <a:extLst>
              <a:ext uri="{FF2B5EF4-FFF2-40B4-BE49-F238E27FC236}">
                <a16:creationId xmlns:a16="http://schemas.microsoft.com/office/drawing/2014/main" id="{E583E02D-54F4-53F4-D179-961C1227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15" y="541546"/>
            <a:ext cx="10239734" cy="6199722"/>
          </a:xfrm>
          <a:prstGeom prst="rect">
            <a:avLst/>
          </a:prstGeom>
        </p:spPr>
      </p:pic>
    </p:spTree>
    <p:extLst>
      <p:ext uri="{BB962C8B-B14F-4D97-AF65-F5344CB8AC3E}">
        <p14:creationId xmlns:p14="http://schemas.microsoft.com/office/powerpoint/2010/main" val="233379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383899" y="236626"/>
            <a:ext cx="8915399" cy="1162423"/>
          </a:xfrm>
        </p:spPr>
        <p:txBody>
          <a:bodyPr vert="horz" lIns="91440" tIns="45720" rIns="91440" bIns="45720" rtlCol="0" anchor="b">
            <a:normAutofit/>
          </a:bodyPr>
          <a:lstStyle/>
          <a:p>
            <a:pPr>
              <a:lnSpc>
                <a:spcPct val="90000"/>
              </a:lnSpc>
            </a:pPr>
            <a:r>
              <a:rPr lang="en-US" sz="3800" b="1" dirty="0"/>
              <a:t>C</a:t>
            </a:r>
            <a:r>
              <a:rPr lang="fr-FR" b="1" dirty="0"/>
              <a:t>RON – procédure stockée –           </a:t>
            </a:r>
            <a:br>
              <a:rPr lang="fr-FR" b="1" dirty="0"/>
            </a:br>
            <a:r>
              <a:rPr lang="fr-FR" b="1" dirty="0"/>
              <a:t>        Suppression de données</a:t>
            </a:r>
            <a:endParaRPr lang="en-US"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FDA6389E-93D7-4FF5-9C21-CBED4028E7FB}" type="slidenum">
              <a:rPr lang="en-US" sz="1900" smtClean="0"/>
              <a:pPr defTabSz="914400">
                <a:lnSpc>
                  <a:spcPct val="90000"/>
                </a:lnSpc>
                <a:spcAft>
                  <a:spcPts val="600"/>
                </a:spcAft>
              </a:pPr>
              <a:t>27</a:t>
            </a:fld>
            <a:endParaRPr lang="en-US" sz="1900"/>
          </a:p>
        </p:txBody>
      </p:sp>
      <p:pic>
        <p:nvPicPr>
          <p:cNvPr id="6" name="Image 5" descr="Une image contenant texte, capture d’écran, logo, Système d’exploitation&#10;&#10;Description générée automatiquement">
            <a:extLst>
              <a:ext uri="{FF2B5EF4-FFF2-40B4-BE49-F238E27FC236}">
                <a16:creationId xmlns:a16="http://schemas.microsoft.com/office/drawing/2014/main" id="{42CBDF19-8C57-DCB7-BF5E-3738A8EAE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787" y="1546755"/>
            <a:ext cx="4839796" cy="2480399"/>
          </a:xfrm>
          <a:prstGeom prst="rect">
            <a:avLst/>
          </a:prstGeom>
          <a:ln>
            <a:noFill/>
          </a:ln>
          <a:effectLst>
            <a:softEdge rad="112500"/>
          </a:effectLst>
        </p:spPr>
      </p:pic>
      <p:pic>
        <p:nvPicPr>
          <p:cNvPr id="5" name="Image 4" descr="Une image contenant Police, logo, Graphique, conception&#10;&#10;Description générée automatiquement">
            <a:extLst>
              <a:ext uri="{FF2B5EF4-FFF2-40B4-BE49-F238E27FC236}">
                <a16:creationId xmlns:a16="http://schemas.microsoft.com/office/drawing/2014/main" id="{67DAAB14-37C9-6FEE-DD4C-3C7799B91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788" y="4165142"/>
            <a:ext cx="4839796" cy="2367771"/>
          </a:xfrm>
          <a:prstGeom prst="rect">
            <a:avLst/>
          </a:prstGeom>
          <a:ln>
            <a:noFill/>
          </a:ln>
          <a:effectLst>
            <a:softEdge rad="112500"/>
          </a:effectLst>
        </p:spPr>
      </p:pic>
    </p:spTree>
    <p:extLst>
      <p:ext uri="{BB962C8B-B14F-4D97-AF65-F5344CB8AC3E}">
        <p14:creationId xmlns:p14="http://schemas.microsoft.com/office/powerpoint/2010/main" val="20195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28</a:t>
            </a:fld>
            <a:endParaRPr lang="fr-FR" dirty="0"/>
          </a:p>
        </p:txBody>
      </p:sp>
      <p:pic>
        <p:nvPicPr>
          <p:cNvPr id="4" name="Image 3" descr="Une image contenant texte, capture d’écran, nombre, Police&#10;&#10;Description générée automatiquement">
            <a:extLst>
              <a:ext uri="{FF2B5EF4-FFF2-40B4-BE49-F238E27FC236}">
                <a16:creationId xmlns:a16="http://schemas.microsoft.com/office/drawing/2014/main" id="{A17E96D2-A4E5-FFEC-D832-0BDFBFB3A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358" y="378671"/>
            <a:ext cx="4318438" cy="3050329"/>
          </a:xfrm>
          <a:prstGeom prst="rect">
            <a:avLst/>
          </a:prstGeom>
        </p:spPr>
      </p:pic>
      <p:pic>
        <p:nvPicPr>
          <p:cNvPr id="6" name="Image 5" descr="Une image contenant texte, capture d’écran, Police&#10;&#10;Description générée automatiquement">
            <a:extLst>
              <a:ext uri="{FF2B5EF4-FFF2-40B4-BE49-F238E27FC236}">
                <a16:creationId xmlns:a16="http://schemas.microsoft.com/office/drawing/2014/main" id="{1BBF0831-7639-2355-5739-82588486C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02" y="3333123"/>
            <a:ext cx="6166692" cy="3480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descr="Une image contenant texte, capture d’écran, nombre, Police&#10;&#10;Description générée automatiquement">
            <a:extLst>
              <a:ext uri="{FF2B5EF4-FFF2-40B4-BE49-F238E27FC236}">
                <a16:creationId xmlns:a16="http://schemas.microsoft.com/office/drawing/2014/main" id="{10DA3F98-38C8-53BD-6956-A00A864812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793" y="201159"/>
            <a:ext cx="5635475" cy="6584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3393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29</a:t>
            </a:fld>
            <a:endParaRPr lang="fr-FR" dirty="0"/>
          </a:p>
        </p:txBody>
      </p:sp>
      <p:pic>
        <p:nvPicPr>
          <p:cNvPr id="8" name="Image 7" descr="Une image contenant texte, capture d’écran, nombre, Parallèle&#10;&#10;Description générée automatiquement">
            <a:extLst>
              <a:ext uri="{FF2B5EF4-FFF2-40B4-BE49-F238E27FC236}">
                <a16:creationId xmlns:a16="http://schemas.microsoft.com/office/drawing/2014/main" id="{A34F2B96-204F-92B3-5C95-EF1CFEC7C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15" y="234222"/>
            <a:ext cx="4311317" cy="3985315"/>
          </a:xfrm>
          <a:prstGeom prst="rect">
            <a:avLst/>
          </a:prstGeom>
        </p:spPr>
      </p:pic>
      <p:pic>
        <p:nvPicPr>
          <p:cNvPr id="13" name="Image 12" descr="Une image contenant texte, capture d’écran, Police&#10;&#10;Description générée automatiquement">
            <a:extLst>
              <a:ext uri="{FF2B5EF4-FFF2-40B4-BE49-F238E27FC236}">
                <a16:creationId xmlns:a16="http://schemas.microsoft.com/office/drawing/2014/main" id="{0BA3EA0E-0AC9-F58D-2AD9-E62AB1173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621" y="3239311"/>
            <a:ext cx="4836611" cy="3501957"/>
          </a:xfrm>
          <a:prstGeom prst="rect">
            <a:avLst/>
          </a:prstGeom>
        </p:spPr>
      </p:pic>
      <p:pic>
        <p:nvPicPr>
          <p:cNvPr id="15" name="Image 14" descr="Une image contenant texte, capture d’écran, Police, nombre&#10;&#10;Description générée automatiquement">
            <a:extLst>
              <a:ext uri="{FF2B5EF4-FFF2-40B4-BE49-F238E27FC236}">
                <a16:creationId xmlns:a16="http://schemas.microsoft.com/office/drawing/2014/main" id="{5D710AC4-5AD7-2449-CC53-CBEC71856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232" y="86150"/>
            <a:ext cx="5357977" cy="6655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779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jouet&#10;&#10;Description générée automatiquement">
            <a:extLst>
              <a:ext uri="{FF2B5EF4-FFF2-40B4-BE49-F238E27FC236}">
                <a16:creationId xmlns:a16="http://schemas.microsoft.com/office/drawing/2014/main" id="{81BA50C0-35A7-B39A-72E0-BE5A05D87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527" y="17844"/>
            <a:ext cx="1905000" cy="1905000"/>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normAutofit/>
          </a:bodyPr>
          <a:lstStyle/>
          <a:p>
            <a:r>
              <a:rPr lang="fr-FR" dirty="0"/>
              <a:t>                 </a:t>
            </a:r>
            <a:r>
              <a:rPr lang="fr-FR" b="1" dirty="0"/>
              <a:t>Problématique :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1056977" y="1040208"/>
            <a:ext cx="9821140" cy="5183381"/>
          </a:xfrm>
        </p:spPr>
        <p:txBody>
          <a:bodyPr vert="horz" lIns="91440" tIns="45720" rIns="91440" bIns="45720" rtlCol="0" anchor="t">
            <a:normAutofit/>
          </a:bodyPr>
          <a:lstStyle/>
          <a:p>
            <a:pPr marL="0" indent="0">
              <a:buNone/>
            </a:pPr>
            <a:endParaRPr lang="fr-FR" dirty="0"/>
          </a:p>
          <a:p>
            <a:r>
              <a:rPr lang="fr-FR" sz="2800" b="1" dirty="0"/>
              <a:t>Pourquoi La cantinière ?</a:t>
            </a:r>
          </a:p>
          <a:p>
            <a:pPr marL="0" indent="0">
              <a:buNone/>
            </a:pPr>
            <a:r>
              <a:rPr lang="fr-FR" dirty="0"/>
              <a:t> </a:t>
            </a:r>
          </a:p>
          <a:p>
            <a:pPr lvl="1"/>
            <a:r>
              <a:rPr lang="fr-FR" sz="1800" b="1" dirty="0"/>
              <a:t>trop de temps perdu à chercher un bon restaurant</a:t>
            </a:r>
          </a:p>
          <a:p>
            <a:pPr marL="468000" lvl="1" indent="0">
              <a:spcBef>
                <a:spcPts val="0"/>
              </a:spcBef>
              <a:buNone/>
            </a:pPr>
            <a:r>
              <a:rPr lang="fr-FR" b="0" i="0" u="none" strike="noStrike" dirty="0">
                <a:solidFill>
                  <a:srgbClr val="000000"/>
                </a:solidFill>
                <a:effectLst/>
                <a:highlight>
                  <a:srgbClr val="F5F5F5"/>
                </a:highlight>
                <a:latin typeface="Calibri" panose="020F0502020204030204" pitchFamily="34" charset="0"/>
              </a:rPr>
              <a:t>       </a:t>
            </a:r>
          </a:p>
          <a:p>
            <a:pPr marL="468000" lvl="1" indent="0">
              <a:spcBef>
                <a:spcPts val="0"/>
              </a:spcBef>
              <a:buNone/>
            </a:pPr>
            <a:r>
              <a:rPr lang="fr-FR" dirty="0">
                <a:solidFill>
                  <a:srgbClr val="000000"/>
                </a:solidFill>
                <a:highlight>
                  <a:srgbClr val="F5F5F5"/>
                </a:highlight>
                <a:latin typeface="Calibri" panose="020F0502020204030204" pitchFamily="34" charset="0"/>
              </a:rPr>
              <a:t>       </a:t>
            </a:r>
            <a:r>
              <a:rPr lang="fr-FR" b="0" i="0" u="none" strike="noStrike" dirty="0">
                <a:solidFill>
                  <a:srgbClr val="000000"/>
                </a:solidFill>
                <a:effectLst/>
                <a:highlight>
                  <a:srgbClr val="F5F5F5"/>
                </a:highlight>
                <a:latin typeface="Calibri" panose="020F0502020204030204" pitchFamily="34" charset="0"/>
              </a:rPr>
              <a:t> </a:t>
            </a:r>
            <a:r>
              <a:rPr lang="fr-FR" dirty="0"/>
              <a:t>La recherche d'un restaurant de qualité est souvent longue et frustrant                                                                                </a:t>
            </a:r>
          </a:p>
          <a:p>
            <a:pPr marL="468000" lvl="1" indent="0">
              <a:spcBef>
                <a:spcPts val="0"/>
              </a:spcBef>
              <a:buNone/>
            </a:pPr>
            <a:r>
              <a:rPr lang="fr-FR" dirty="0"/>
              <a:t>      (distance, files d'attente), vous privant d'un temps précieux</a:t>
            </a:r>
            <a:r>
              <a:rPr lang="fr-FR" sz="2200" b="0" i="0" u="none" strike="noStrike" dirty="0">
                <a:solidFill>
                  <a:srgbClr val="000000"/>
                </a:solidFill>
                <a:effectLst/>
                <a:highlight>
                  <a:srgbClr val="F5F5F5"/>
                </a:highlight>
                <a:latin typeface="Calibri" panose="020F0502020204030204" pitchFamily="34" charset="0"/>
              </a:rPr>
              <a:t>    </a:t>
            </a:r>
            <a:endParaRPr lang="fr-FR" dirty="0"/>
          </a:p>
          <a:p>
            <a:pPr lvl="1"/>
            <a:endParaRPr lang="fr-FR" dirty="0"/>
          </a:p>
          <a:p>
            <a:pPr lvl="1"/>
            <a:r>
              <a:rPr lang="fr-FR" sz="1800" b="0" i="0" u="none" strike="noStrike" dirty="0">
                <a:solidFill>
                  <a:srgbClr val="000000"/>
                </a:solidFill>
                <a:effectLst/>
                <a:latin typeface="Calibri" panose="020F0502020204030204" pitchFamily="34" charset="0"/>
              </a:rPr>
              <a:t> </a:t>
            </a:r>
            <a:r>
              <a:rPr lang="fr-FR" sz="2000" b="1" dirty="0"/>
              <a:t>Repas froids et industriels, mauvais pour la santé</a:t>
            </a:r>
          </a:p>
          <a:p>
            <a:pPr marL="457200" lvl="1" indent="0">
              <a:buNone/>
            </a:pPr>
            <a:r>
              <a:rPr lang="fr-FR" sz="2000" b="1" dirty="0"/>
              <a:t>     </a:t>
            </a:r>
            <a:r>
              <a:rPr lang="fr-FR" dirty="0"/>
              <a:t>Les repas souvent conservés ou réchauffés nuisent à votre bien-être, en plus d'offrir peu                       </a:t>
            </a:r>
            <a:r>
              <a:rPr lang="fr-FR" sz="800" dirty="0"/>
              <a:t>,</a:t>
            </a:r>
            <a:r>
              <a:rPr lang="fr-FR" dirty="0"/>
              <a:t>      de variété et de fraîcheur</a:t>
            </a:r>
            <a:endParaRPr lang="fr-FR" b="1" dirty="0"/>
          </a:p>
        </p:txBody>
      </p:sp>
      <p:sp>
        <p:nvSpPr>
          <p:cNvPr id="4" name="Espace réservé du numéro de diapositive 3">
            <a:extLst>
              <a:ext uri="{FF2B5EF4-FFF2-40B4-BE49-F238E27FC236}">
                <a16:creationId xmlns:a16="http://schemas.microsoft.com/office/drawing/2014/main" id="{5C374A6E-0F28-5A0E-6842-1DE3EC8352A2}"/>
              </a:ext>
            </a:extLst>
          </p:cNvPr>
          <p:cNvSpPr>
            <a:spLocks noGrp="1"/>
          </p:cNvSpPr>
          <p:nvPr>
            <p:ph type="sldNum" sz="quarter" idx="12"/>
          </p:nvPr>
        </p:nvSpPr>
        <p:spPr/>
        <p:txBody>
          <a:bodyPr/>
          <a:lstStyle/>
          <a:p>
            <a:fld id="{FDA6389E-93D7-4FF5-9C21-CBED4028E7FB}" type="slidenum">
              <a:rPr lang="fr-FR" smtClean="0"/>
              <a:pPr/>
              <a:t>3</a:t>
            </a:fld>
            <a:endParaRPr lang="fr-FR" dirty="0"/>
          </a:p>
        </p:txBody>
      </p:sp>
      <p:pic>
        <p:nvPicPr>
          <p:cNvPr id="8" name="Image 7" descr="Une image contenant scène, plein air, bâtiment, vélo&#10;&#10;Description générée automatiquement">
            <a:extLst>
              <a:ext uri="{FF2B5EF4-FFF2-40B4-BE49-F238E27FC236}">
                <a16:creationId xmlns:a16="http://schemas.microsoft.com/office/drawing/2014/main" id="{0AD7F5B1-8239-5837-782B-40F5A087F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775" y="2271389"/>
            <a:ext cx="2848731" cy="1743900"/>
          </a:xfrm>
          <a:prstGeom prst="rect">
            <a:avLst/>
          </a:prstGeom>
        </p:spPr>
      </p:pic>
      <p:pic>
        <p:nvPicPr>
          <p:cNvPr id="12" name="Image 11" descr="Une image contenant nourriture, repas, table, Cuisine&#10;&#10;Description générée automatiquement">
            <a:extLst>
              <a:ext uri="{FF2B5EF4-FFF2-40B4-BE49-F238E27FC236}">
                <a16:creationId xmlns:a16="http://schemas.microsoft.com/office/drawing/2014/main" id="{3954024F-279E-792D-4BFB-CD65FF347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526" y="5081249"/>
            <a:ext cx="2518234" cy="1677531"/>
          </a:xfrm>
          <a:prstGeom prst="rect">
            <a:avLst/>
          </a:prstGeom>
        </p:spPr>
      </p:pic>
    </p:spTree>
    <p:extLst>
      <p:ext uri="{BB962C8B-B14F-4D97-AF65-F5344CB8AC3E}">
        <p14:creationId xmlns:p14="http://schemas.microsoft.com/office/powerpoint/2010/main" val="1362092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30</a:t>
            </a:fld>
            <a:endParaRPr lang="fr-FR" dirty="0"/>
          </a:p>
        </p:txBody>
      </p:sp>
      <p:pic>
        <p:nvPicPr>
          <p:cNvPr id="2" name="Image 1" descr="Une image contenant Police, logo, Graphique, conception&#10;&#10;Description générée automatiquement">
            <a:extLst>
              <a:ext uri="{FF2B5EF4-FFF2-40B4-BE49-F238E27FC236}">
                <a16:creationId xmlns:a16="http://schemas.microsoft.com/office/drawing/2014/main" id="{67DAAB14-37C9-6FEE-DD4C-3C7799B91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359" y="4912468"/>
            <a:ext cx="3326539" cy="1627441"/>
          </a:xfrm>
          <a:prstGeom prst="rect">
            <a:avLst/>
          </a:prstGeom>
          <a:ln>
            <a:noFill/>
          </a:ln>
          <a:effectLst>
            <a:softEdge rad="112500"/>
          </a:effectLst>
        </p:spPr>
      </p:pic>
      <p:sp>
        <p:nvSpPr>
          <p:cNvPr id="7" name="ZoneTexte 6">
            <a:extLst>
              <a:ext uri="{FF2B5EF4-FFF2-40B4-BE49-F238E27FC236}">
                <a16:creationId xmlns:a16="http://schemas.microsoft.com/office/drawing/2014/main" id="{4C4BB659-CC99-786F-C5EF-A2D1D078A950}"/>
              </a:ext>
            </a:extLst>
          </p:cNvPr>
          <p:cNvSpPr txBox="1"/>
          <p:nvPr/>
        </p:nvSpPr>
        <p:spPr>
          <a:xfrm>
            <a:off x="1853293" y="75054"/>
            <a:ext cx="9772649" cy="646331"/>
          </a:xfrm>
          <a:prstGeom prst="rect">
            <a:avLst/>
          </a:prstGeom>
          <a:noFill/>
        </p:spPr>
        <p:txBody>
          <a:bodyPr wrap="square">
            <a:spAutoFit/>
          </a:bodyPr>
          <a:lstStyle/>
          <a:p>
            <a:r>
              <a:rPr lang="en-US" sz="3600" b="1" dirty="0">
                <a:solidFill>
                  <a:schemeClr val="accent2"/>
                </a:solidFill>
              </a:rPr>
              <a:t> </a:t>
            </a:r>
            <a:r>
              <a:rPr lang="en-US" sz="3600" b="1" dirty="0" err="1">
                <a:solidFill>
                  <a:schemeClr val="accent2"/>
                </a:solidFill>
              </a:rPr>
              <a:t>Lancement</a:t>
            </a:r>
            <a:r>
              <a:rPr lang="en-US" sz="3600" b="1" dirty="0">
                <a:solidFill>
                  <a:schemeClr val="accent2"/>
                </a:solidFill>
              </a:rPr>
              <a:t> du script via Cron </a:t>
            </a:r>
            <a:r>
              <a:rPr lang="en-US" sz="2400" dirty="0">
                <a:solidFill>
                  <a:schemeClr val="accent2"/>
                </a:solidFill>
              </a:rPr>
              <a:t>(</a:t>
            </a:r>
            <a:r>
              <a:rPr lang="en-US" sz="2400" dirty="0" err="1">
                <a:solidFill>
                  <a:schemeClr val="accent2"/>
                </a:solidFill>
              </a:rPr>
              <a:t>exemple</a:t>
            </a:r>
            <a:r>
              <a:rPr lang="en-US" sz="2400" dirty="0">
                <a:solidFill>
                  <a:schemeClr val="accent2"/>
                </a:solidFill>
              </a:rPr>
              <a:t>)</a:t>
            </a:r>
            <a:endParaRPr lang="fr-FR" sz="2400" dirty="0">
              <a:solidFill>
                <a:schemeClr val="accent2"/>
              </a:solidFill>
            </a:endParaRPr>
          </a:p>
        </p:txBody>
      </p:sp>
      <p:sp>
        <p:nvSpPr>
          <p:cNvPr id="4" name="ZoneTexte 3">
            <a:extLst>
              <a:ext uri="{FF2B5EF4-FFF2-40B4-BE49-F238E27FC236}">
                <a16:creationId xmlns:a16="http://schemas.microsoft.com/office/drawing/2014/main" id="{CE0AAC39-6FF0-D274-35E7-E2548226D2B6}"/>
              </a:ext>
            </a:extLst>
          </p:cNvPr>
          <p:cNvSpPr txBox="1"/>
          <p:nvPr/>
        </p:nvSpPr>
        <p:spPr>
          <a:xfrm>
            <a:off x="638363" y="2562940"/>
            <a:ext cx="6101254" cy="369332"/>
          </a:xfrm>
          <a:prstGeom prst="rect">
            <a:avLst/>
          </a:prstGeom>
          <a:noFill/>
        </p:spPr>
        <p:txBody>
          <a:bodyPr wrap="square">
            <a:spAutoFit/>
          </a:bodyPr>
          <a:lstStyle/>
          <a:p>
            <a:endParaRPr lang="fr-FR" dirty="0"/>
          </a:p>
        </p:txBody>
      </p:sp>
      <p:pic>
        <p:nvPicPr>
          <p:cNvPr id="5" name="Image 4" descr="Une image contenant texte, capture d’écran, Police, logiciel&#10;&#10;Description générée automatiquement">
            <a:extLst>
              <a:ext uri="{FF2B5EF4-FFF2-40B4-BE49-F238E27FC236}">
                <a16:creationId xmlns:a16="http://schemas.microsoft.com/office/drawing/2014/main" id="{F7C13C88-101C-A61D-C5C5-1B9B16D09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391" y="721385"/>
            <a:ext cx="8869317" cy="3980357"/>
          </a:xfrm>
          <a:prstGeom prst="rect">
            <a:avLst/>
          </a:prstGeom>
        </p:spPr>
      </p:pic>
      <p:pic>
        <p:nvPicPr>
          <p:cNvPr id="8" name="Image 7" descr="Une image contenant texte, capture d’écran, Police, ligne&#10;&#10;Description générée automatiquement">
            <a:extLst>
              <a:ext uri="{FF2B5EF4-FFF2-40B4-BE49-F238E27FC236}">
                <a16:creationId xmlns:a16="http://schemas.microsoft.com/office/drawing/2014/main" id="{4DD53E73-2F50-8F41-87B4-0EB24048C5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8391" y="4912468"/>
            <a:ext cx="5568911" cy="1729898"/>
          </a:xfrm>
          <a:prstGeom prst="rect">
            <a:avLst/>
          </a:prstGeom>
        </p:spPr>
      </p:pic>
    </p:spTree>
    <p:extLst>
      <p:ext uri="{BB962C8B-B14F-4D97-AF65-F5344CB8AC3E}">
        <p14:creationId xmlns:p14="http://schemas.microsoft.com/office/powerpoint/2010/main" val="8270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7"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8"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9"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20"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21"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22"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3"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4"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5"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6"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7"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9" name="Group 28">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0"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31"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32"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3"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4"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5"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6"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7"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8"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9"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40"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41"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3" name="Rectangle 42">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5"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7" name="Rectangle 46">
            <a:extLst>
              <a:ext uri="{FF2B5EF4-FFF2-40B4-BE49-F238E27FC236}">
                <a16:creationId xmlns:a16="http://schemas.microsoft.com/office/drawing/2014/main" id="{8C1411C1-07C8-4D51-8BF6-8FBC558FB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CF4BE6A-9AD9-4233-99FF-F5159BEB8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5B609D">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FRONT END (WEB) </a:t>
            </a:r>
          </a:p>
        </p:txBody>
      </p:sp>
      <p:sp>
        <p:nvSpPr>
          <p:cNvPr id="51" name="Freeform 5">
            <a:extLst>
              <a:ext uri="{FF2B5EF4-FFF2-40B4-BE49-F238E27FC236}">
                <a16:creationId xmlns:a16="http://schemas.microsoft.com/office/drawing/2014/main" id="{FF3CDB82-C68A-4D73-ADAF-75990798D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93532184-14A9-4BFA-8FB5-AB645CB8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940650"/>
            <a:ext cx="2814046" cy="205597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texte, logo, capture d’écran, Police&#10;&#10;Description générée automatiquement">
            <a:extLst>
              <a:ext uri="{FF2B5EF4-FFF2-40B4-BE49-F238E27FC236}">
                <a16:creationId xmlns:a16="http://schemas.microsoft.com/office/drawing/2014/main" id="{97BF3372-03BD-CF0F-3241-40439A579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68" y="1291493"/>
            <a:ext cx="2470475" cy="1389642"/>
          </a:xfrm>
          <a:prstGeom prst="rect">
            <a:avLst/>
          </a:prstGeom>
        </p:spPr>
      </p:pic>
      <p:sp>
        <p:nvSpPr>
          <p:cNvPr id="55" name="Rectangle 54">
            <a:extLst>
              <a:ext uri="{FF2B5EF4-FFF2-40B4-BE49-F238E27FC236}">
                <a16:creationId xmlns:a16="http://schemas.microsoft.com/office/drawing/2014/main" id="{FC9984AA-E594-4DB8-9311-72F6EBB71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203" y="940650"/>
            <a:ext cx="2814049" cy="205597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31</a:t>
            </a:fld>
            <a:endParaRPr lang="en-US"/>
          </a:p>
        </p:txBody>
      </p:sp>
      <p:sp>
        <p:nvSpPr>
          <p:cNvPr id="57" name="Rectangle 56">
            <a:extLst>
              <a:ext uri="{FF2B5EF4-FFF2-40B4-BE49-F238E27FC236}">
                <a16:creationId xmlns:a16="http://schemas.microsoft.com/office/drawing/2014/main" id="{572B935D-C0D5-44FE-BB1E-39C67D08A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3186826"/>
            <a:ext cx="5821258" cy="30026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capture d’écran, Police, Graphique, texte&#10;&#10;Description générée automatiquement">
            <a:extLst>
              <a:ext uri="{FF2B5EF4-FFF2-40B4-BE49-F238E27FC236}">
                <a16:creationId xmlns:a16="http://schemas.microsoft.com/office/drawing/2014/main" id="{0CC3D326-9BB9-4E06-C1CA-23B6A47E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930" y="1289201"/>
            <a:ext cx="2420427" cy="1391933"/>
          </a:xfrm>
          <a:prstGeom prst="rect">
            <a:avLst/>
          </a:prstGeom>
        </p:spPr>
      </p:pic>
      <p:pic>
        <p:nvPicPr>
          <p:cNvPr id="3" name="Image 2" descr="Une image contenant logo, symbole, Emblème, Marque&#10;&#10;Description générée automatiquement">
            <a:extLst>
              <a:ext uri="{FF2B5EF4-FFF2-40B4-BE49-F238E27FC236}">
                <a16:creationId xmlns:a16="http://schemas.microsoft.com/office/drawing/2014/main" id="{851FF026-4EE0-6976-A08F-EB803F8A8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864" y="3375997"/>
            <a:ext cx="4840677" cy="2541353"/>
          </a:xfrm>
          <a:prstGeom prst="rect">
            <a:avLst/>
          </a:prstGeom>
        </p:spPr>
      </p:pic>
    </p:spTree>
    <p:extLst>
      <p:ext uri="{BB962C8B-B14F-4D97-AF65-F5344CB8AC3E}">
        <p14:creationId xmlns:p14="http://schemas.microsoft.com/office/powerpoint/2010/main" val="4055834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texte, diagramme, capture d’écran, Rectangle&#10;&#10;Description générée automatiquement">
            <a:extLst>
              <a:ext uri="{FF2B5EF4-FFF2-40B4-BE49-F238E27FC236}">
                <a16:creationId xmlns:a16="http://schemas.microsoft.com/office/drawing/2014/main" id="{1F063A45-7B07-49A5-CFE4-B87FF9536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00" y="787782"/>
            <a:ext cx="7013643" cy="5737723"/>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924114" y="101021"/>
            <a:ext cx="7208196" cy="515566"/>
          </a:xfrm>
        </p:spPr>
        <p:txBody>
          <a:bodyPr>
            <a:noAutofit/>
          </a:bodyPr>
          <a:lstStyle/>
          <a:p>
            <a:r>
              <a:rPr lang="fr-FR" sz="2800" b="1" dirty="0"/>
              <a:t>Architecture des modules Front Web -1</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32</a:t>
            </a:fld>
            <a:endParaRPr lang="fr-FR"/>
          </a:p>
        </p:txBody>
      </p:sp>
      <p:pic>
        <p:nvPicPr>
          <p:cNvPr id="7" name="Image 6" descr="Une image contenant texte, capture d’écran, Police, nombre&#10;&#10;Description générée automatiquement">
            <a:extLst>
              <a:ext uri="{FF2B5EF4-FFF2-40B4-BE49-F238E27FC236}">
                <a16:creationId xmlns:a16="http://schemas.microsoft.com/office/drawing/2014/main" id="{255A2A7E-1541-9441-677B-38C78F64F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8751" y="787782"/>
            <a:ext cx="2248185" cy="5882705"/>
          </a:xfrm>
          <a:prstGeom prst="rect">
            <a:avLst/>
          </a:prstGeom>
        </p:spPr>
      </p:pic>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5"/>
          <a:stretch>
            <a:fillRect/>
          </a:stretch>
        </p:blipFill>
        <p:spPr>
          <a:xfrm>
            <a:off x="10922843" y="22118"/>
            <a:ext cx="1203046" cy="1280890"/>
          </a:xfrm>
          <a:prstGeom prst="rect">
            <a:avLst/>
          </a:prstGeom>
        </p:spPr>
      </p:pic>
      <p:pic>
        <p:nvPicPr>
          <p:cNvPr id="14" name="Image 13" descr="Une image contenant texte, capture d’écran, Police&#10;&#10;Description générée automatiquement">
            <a:extLst>
              <a:ext uri="{FF2B5EF4-FFF2-40B4-BE49-F238E27FC236}">
                <a16:creationId xmlns:a16="http://schemas.microsoft.com/office/drawing/2014/main" id="{3B13EA2C-2053-89F7-3A68-306DAB8A8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009" y="1883101"/>
            <a:ext cx="4805464" cy="4383893"/>
          </a:xfrm>
          <a:prstGeom prst="rect">
            <a:avLst/>
          </a:prstGeom>
        </p:spPr>
      </p:pic>
    </p:spTree>
    <p:extLst>
      <p:ext uri="{BB962C8B-B14F-4D97-AF65-F5344CB8AC3E}">
        <p14:creationId xmlns:p14="http://schemas.microsoft.com/office/powerpoint/2010/main" val="258863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26077" y="38538"/>
            <a:ext cx="7509753" cy="1280890"/>
          </a:xfrm>
        </p:spPr>
        <p:txBody>
          <a:bodyPr>
            <a:normAutofit fontScale="90000"/>
          </a:bodyPr>
          <a:lstStyle/>
          <a:p>
            <a:r>
              <a:rPr lang="fr-FR" sz="2800" dirty="0"/>
              <a:t>    </a:t>
            </a:r>
            <a:r>
              <a:rPr lang="fr-FR" sz="3100" b="1" dirty="0"/>
              <a:t>Architecture des modules Front Web -2</a:t>
            </a:r>
            <a:br>
              <a:rPr lang="fr-FR" sz="2800" dirty="0"/>
            </a:br>
            <a:r>
              <a:rPr lang="fr-FR" sz="2800" dirty="0"/>
              <a:t>                           </a:t>
            </a:r>
            <a:br>
              <a:rPr lang="fr-FR" sz="2800" dirty="0"/>
            </a:br>
            <a:r>
              <a:rPr lang="fr-FR" sz="2800" dirty="0"/>
              <a:t>                              </a:t>
            </a:r>
            <a:r>
              <a:rPr lang="fr-FR" sz="2800" b="1" dirty="0" err="1"/>
              <a:t>AdminModule</a:t>
            </a:r>
            <a:endParaRPr lang="fr-FR" sz="2800"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33</a:t>
            </a:fld>
            <a:endParaRPr lang="fr-FR" dirty="0"/>
          </a:p>
        </p:txBody>
      </p:sp>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3"/>
          <a:stretch>
            <a:fillRect/>
          </a:stretch>
        </p:blipFill>
        <p:spPr>
          <a:xfrm>
            <a:off x="10988954" y="146534"/>
            <a:ext cx="1203046" cy="1280890"/>
          </a:xfrm>
          <a:prstGeom prst="rect">
            <a:avLst/>
          </a:prstGeom>
        </p:spPr>
      </p:pic>
      <p:pic>
        <p:nvPicPr>
          <p:cNvPr id="11" name="Image 10" descr="Une image contenant texte, capture d’écran, diagramme, Post-it&#10;&#10;Description générée automatiquement">
            <a:extLst>
              <a:ext uri="{FF2B5EF4-FFF2-40B4-BE49-F238E27FC236}">
                <a16:creationId xmlns:a16="http://schemas.microsoft.com/office/drawing/2014/main" id="{EA153192-C411-F72C-2A7A-ABB83B205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57" y="1319428"/>
            <a:ext cx="11135431" cy="4768424"/>
          </a:xfrm>
          <a:prstGeom prst="rect">
            <a:avLst/>
          </a:prstGeom>
        </p:spPr>
      </p:pic>
    </p:spTree>
    <p:extLst>
      <p:ext uri="{BB962C8B-B14F-4D97-AF65-F5344CB8AC3E}">
        <p14:creationId xmlns:p14="http://schemas.microsoft.com/office/powerpoint/2010/main" val="1005746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C11D06-4D21-5ADC-4ABA-567D6A018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842" y="1216655"/>
            <a:ext cx="10208172" cy="554188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412459" y="18730"/>
            <a:ext cx="7675779" cy="1134177"/>
          </a:xfrm>
        </p:spPr>
        <p:txBody>
          <a:bodyPr>
            <a:normAutofit fontScale="90000"/>
          </a:bodyPr>
          <a:lstStyle/>
          <a:p>
            <a:r>
              <a:rPr lang="fr-FR" sz="2800" b="1" dirty="0"/>
              <a:t>       Architecture des modules Front Web -3</a:t>
            </a:r>
            <a:br>
              <a:rPr lang="fr-FR" sz="2800" b="1" dirty="0"/>
            </a:br>
            <a:br>
              <a:rPr lang="fr-FR" sz="2800" b="1" dirty="0"/>
            </a:br>
            <a:r>
              <a:rPr lang="fr-FR" sz="2800" b="1" dirty="0"/>
              <a:t>             </a:t>
            </a:r>
            <a:r>
              <a:rPr lang="fr-FR" sz="2400" b="1" dirty="0" err="1"/>
              <a:t>StudentModule</a:t>
            </a:r>
            <a:r>
              <a:rPr lang="fr-FR" sz="2400" b="1" dirty="0"/>
              <a:t> - </a:t>
            </a:r>
            <a:r>
              <a:rPr lang="fr-FR" sz="2400" b="1" dirty="0" err="1"/>
              <a:t>CoreCantineModule</a:t>
            </a:r>
            <a:endParaRPr lang="fr-FR" sz="2400"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34</a:t>
            </a:fld>
            <a:endParaRPr lang="fr-FR"/>
          </a:p>
        </p:txBody>
      </p:sp>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4"/>
          <a:stretch>
            <a:fillRect/>
          </a:stretch>
        </p:blipFill>
        <p:spPr>
          <a:xfrm>
            <a:off x="10960491" y="165773"/>
            <a:ext cx="1203046" cy="1280890"/>
          </a:xfrm>
          <a:prstGeom prst="rect">
            <a:avLst/>
          </a:prstGeom>
        </p:spPr>
      </p:pic>
    </p:spTree>
    <p:extLst>
      <p:ext uri="{BB962C8B-B14F-4D97-AF65-F5344CB8AC3E}">
        <p14:creationId xmlns:p14="http://schemas.microsoft.com/office/powerpoint/2010/main" val="547423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262160" y="97390"/>
            <a:ext cx="8248408" cy="498295"/>
          </a:xfrm>
        </p:spPr>
        <p:txBody>
          <a:bodyPr>
            <a:noAutofit/>
          </a:bodyPr>
          <a:lstStyle/>
          <a:p>
            <a:r>
              <a:rPr lang="fr-FR" sz="2800" b="1" dirty="0"/>
              <a:t>Exemple d’un Composant </a:t>
            </a:r>
            <a:r>
              <a:rPr lang="fr-FR" sz="2800" b="1" dirty="0" err="1"/>
              <a:t>Angular</a:t>
            </a:r>
            <a:r>
              <a:rPr lang="fr-FR" sz="2800" b="1" dirty="0"/>
              <a:t> (new-</a:t>
            </a:r>
            <a:r>
              <a:rPr lang="fr-FR" sz="2800" b="1" dirty="0" err="1"/>
              <a:t>Meal</a:t>
            </a:r>
            <a:r>
              <a:rPr lang="fr-FR" sz="2800" b="1" dirty="0"/>
              <a:t>)</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35</a:t>
            </a:fld>
            <a:endParaRPr lang="fr-FR"/>
          </a:p>
        </p:txBody>
      </p:sp>
      <p:pic>
        <p:nvPicPr>
          <p:cNvPr id="4" name="Image 3" descr="Une image contenant texte, capture d’écran, Police, nombre&#10;&#10;Description générée automatiquement">
            <a:extLst>
              <a:ext uri="{FF2B5EF4-FFF2-40B4-BE49-F238E27FC236}">
                <a16:creationId xmlns:a16="http://schemas.microsoft.com/office/drawing/2014/main" id="{4234C80C-AA64-58AA-6911-C0F8437FE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249" y="680936"/>
            <a:ext cx="10155092" cy="6011580"/>
          </a:xfrm>
          <a:prstGeom prst="rect">
            <a:avLst/>
          </a:prstGeom>
        </p:spPr>
      </p:pic>
    </p:spTree>
    <p:extLst>
      <p:ext uri="{BB962C8B-B14F-4D97-AF65-F5344CB8AC3E}">
        <p14:creationId xmlns:p14="http://schemas.microsoft.com/office/powerpoint/2010/main" val="390096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239305" y="68457"/>
            <a:ext cx="8287679" cy="598597"/>
          </a:xfrm>
        </p:spPr>
        <p:txBody>
          <a:bodyPr>
            <a:noAutofit/>
          </a:bodyPr>
          <a:lstStyle/>
          <a:p>
            <a:r>
              <a:rPr lang="fr-FR" sz="2800" b="1" dirty="0"/>
              <a:t>Exemple d’un  Service </a:t>
            </a:r>
            <a:r>
              <a:rPr lang="fr-FR" sz="2800" b="1" dirty="0" err="1"/>
              <a:t>Angular</a:t>
            </a:r>
            <a:r>
              <a:rPr lang="fr-FR" sz="2800" b="1" dirty="0"/>
              <a:t> (</a:t>
            </a:r>
            <a:r>
              <a:rPr lang="fr-FR" sz="2800" b="1" dirty="0" err="1"/>
              <a:t>MealsService</a:t>
            </a:r>
            <a:r>
              <a:rPr lang="fr-FR" sz="2800" b="1" dirty="0"/>
              <a:t>)</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36</a:t>
            </a:fld>
            <a:endParaRPr lang="fr-FR"/>
          </a:p>
        </p:txBody>
      </p:sp>
      <p:pic>
        <p:nvPicPr>
          <p:cNvPr id="5" name="Image 4" descr="Une image contenant texte, capture d’écran, Police, document&#10;&#10;Description générée automatiquement">
            <a:extLst>
              <a:ext uri="{FF2B5EF4-FFF2-40B4-BE49-F238E27FC236}">
                <a16:creationId xmlns:a16="http://schemas.microsoft.com/office/drawing/2014/main" id="{CC61970D-835B-7385-EF00-F0D6F9F90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280" y="667054"/>
            <a:ext cx="9977120" cy="6109668"/>
          </a:xfrm>
          <a:prstGeom prst="rect">
            <a:avLst/>
          </a:prstGeom>
        </p:spPr>
      </p:pic>
    </p:spTree>
    <p:extLst>
      <p:ext uri="{BB962C8B-B14F-4D97-AF65-F5344CB8AC3E}">
        <p14:creationId xmlns:p14="http://schemas.microsoft.com/office/powerpoint/2010/main" val="1822423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3"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4"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5"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16"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17"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18"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19"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0"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1"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2"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3"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5" name="Group 24">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27"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28"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29"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0"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1"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2"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3"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4"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5"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36"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37"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39" name="Rectangle 38">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1"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3" name="Rectangle 42">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rgbClr val="414C5B">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528046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       FRONT END    </a:t>
            </a:r>
          </a:p>
          <a:p>
            <a:pPr>
              <a:spcBef>
                <a:spcPct val="0"/>
              </a:spcBef>
              <a:spcAft>
                <a:spcPts val="600"/>
              </a:spcAft>
            </a:pPr>
            <a:r>
              <a:rPr lang="en-US" sz="4000" b="1" dirty="0">
                <a:solidFill>
                  <a:srgbClr val="FEFFFF"/>
                </a:solidFill>
                <a:latin typeface="+mj-lt"/>
                <a:ea typeface="+mj-ea"/>
                <a:cs typeface="+mj-cs"/>
              </a:rPr>
              <a:t>         (MOBILE) </a:t>
            </a:r>
          </a:p>
        </p:txBody>
      </p:sp>
      <p:pic>
        <p:nvPicPr>
          <p:cNvPr id="4" name="Image 3" descr="Une image contenant Graphique, Police, logo, cercle&#10;&#10;Description générée automatiquement">
            <a:extLst>
              <a:ext uri="{FF2B5EF4-FFF2-40B4-BE49-F238E27FC236}">
                <a16:creationId xmlns:a16="http://schemas.microsoft.com/office/drawing/2014/main" id="{AF6EC579-7804-BA98-6A30-38D8E784F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447954"/>
            <a:ext cx="4153750" cy="1401890"/>
          </a:xfrm>
          <a:prstGeom prst="rect">
            <a:avLst/>
          </a:prstGeom>
        </p:spPr>
      </p:pic>
      <p:sp>
        <p:nvSpPr>
          <p:cNvPr id="47"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37</a:t>
            </a:fld>
            <a:endParaRPr lang="en-US"/>
          </a:p>
        </p:txBody>
      </p:sp>
      <p:pic>
        <p:nvPicPr>
          <p:cNvPr id="2" name="Image 1" descr="Une image contenant logo, symbole, Emblème, Marque&#10;&#10;Description générée automatiquement">
            <a:extLst>
              <a:ext uri="{FF2B5EF4-FFF2-40B4-BE49-F238E27FC236}">
                <a16:creationId xmlns:a16="http://schemas.microsoft.com/office/drawing/2014/main" id="{A9C3A77C-E41E-8510-0523-CBF6BD0BA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745" y="3617012"/>
            <a:ext cx="4153750" cy="2180718"/>
          </a:xfrm>
          <a:prstGeom prst="rect">
            <a:avLst/>
          </a:prstGeom>
        </p:spPr>
      </p:pic>
    </p:spTree>
    <p:extLst>
      <p:ext uri="{BB962C8B-B14F-4D97-AF65-F5344CB8AC3E}">
        <p14:creationId xmlns:p14="http://schemas.microsoft.com/office/powerpoint/2010/main" val="2918615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22E5D-80E5-6054-4DA8-364F3F264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6" y="1308975"/>
            <a:ext cx="10671540" cy="510094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41173" y="448084"/>
            <a:ext cx="8807892" cy="679396"/>
          </a:xfrm>
        </p:spPr>
        <p:txBody>
          <a:bodyPr>
            <a:normAutofit/>
          </a:bodyPr>
          <a:lstStyle/>
          <a:p>
            <a:r>
              <a:rPr lang="fr-FR" b="1" dirty="0"/>
              <a:t>Architecture des modules Front Mobile</a:t>
            </a:r>
          </a:p>
        </p:txBody>
      </p:sp>
      <p:sp>
        <p:nvSpPr>
          <p:cNvPr id="5" name="Espace réservé du numéro de diapositive 4">
            <a:extLst>
              <a:ext uri="{FF2B5EF4-FFF2-40B4-BE49-F238E27FC236}">
                <a16:creationId xmlns:a16="http://schemas.microsoft.com/office/drawing/2014/main" id="{355BB040-6F92-6CF9-A9FF-40B7B1D873E4}"/>
              </a:ext>
            </a:extLst>
          </p:cNvPr>
          <p:cNvSpPr>
            <a:spLocks noGrp="1"/>
          </p:cNvSpPr>
          <p:nvPr>
            <p:ph type="sldNum" sz="quarter" idx="12"/>
          </p:nvPr>
        </p:nvSpPr>
        <p:spPr/>
        <p:txBody>
          <a:bodyPr/>
          <a:lstStyle/>
          <a:p>
            <a:fld id="{FDA6389E-93D7-4FF5-9C21-CBED4028E7FB}" type="slidenum">
              <a:rPr lang="fr-FR" smtClean="0"/>
              <a:t>38</a:t>
            </a:fld>
            <a:endParaRPr lang="fr-FR"/>
          </a:p>
        </p:txBody>
      </p:sp>
      <p:pic>
        <p:nvPicPr>
          <p:cNvPr id="7" name="Image 6">
            <a:extLst>
              <a:ext uri="{FF2B5EF4-FFF2-40B4-BE49-F238E27FC236}">
                <a16:creationId xmlns:a16="http://schemas.microsoft.com/office/drawing/2014/main" id="{7AB8AF9B-1098-ADD7-03E2-C9D61A42BC70}"/>
              </a:ext>
            </a:extLst>
          </p:cNvPr>
          <p:cNvPicPr>
            <a:picLocks noChangeAspect="1"/>
          </p:cNvPicPr>
          <p:nvPr/>
        </p:nvPicPr>
        <p:blipFill>
          <a:blip r:embed="rId4"/>
          <a:stretch>
            <a:fillRect/>
          </a:stretch>
        </p:blipFill>
        <p:spPr>
          <a:xfrm>
            <a:off x="10630083" y="1741943"/>
            <a:ext cx="1039833" cy="1039833"/>
          </a:xfrm>
          <a:prstGeom prst="rect">
            <a:avLst/>
          </a:prstGeom>
        </p:spPr>
      </p:pic>
    </p:spTree>
    <p:extLst>
      <p:ext uri="{BB962C8B-B14F-4D97-AF65-F5344CB8AC3E}">
        <p14:creationId xmlns:p14="http://schemas.microsoft.com/office/powerpoint/2010/main" val="94769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665379" y="145915"/>
            <a:ext cx="7577847" cy="641867"/>
          </a:xfrm>
        </p:spPr>
        <p:txBody>
          <a:bodyPr>
            <a:noAutofit/>
          </a:bodyPr>
          <a:lstStyle/>
          <a:p>
            <a:r>
              <a:rPr lang="fr-FR" sz="2800" b="1" dirty="0"/>
              <a:t>Exemple d’un component IONIC (HOME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a:xfrm>
            <a:off x="231383" y="787782"/>
            <a:ext cx="779767" cy="365125"/>
          </a:xfrm>
        </p:spPr>
        <p:txBody>
          <a:bodyPr/>
          <a:lstStyle/>
          <a:p>
            <a:fld id="{FDA6389E-93D7-4FF5-9C21-CBED4028E7FB}" type="slidenum">
              <a:rPr lang="fr-FR" smtClean="0"/>
              <a:t>39</a:t>
            </a:fld>
            <a:endParaRPr lang="fr-FR" dirty="0"/>
          </a:p>
        </p:txBody>
      </p:sp>
      <p:pic>
        <p:nvPicPr>
          <p:cNvPr id="4" name="Image 3" descr="Une image contenant texte, capture d’écran, Police, nombre&#10;&#10;Description générée automatiquement">
            <a:extLst>
              <a:ext uri="{FF2B5EF4-FFF2-40B4-BE49-F238E27FC236}">
                <a16:creationId xmlns:a16="http://schemas.microsoft.com/office/drawing/2014/main" id="{364ED690-A67A-327E-302F-211C20825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35" y="758598"/>
            <a:ext cx="10467948" cy="5953487"/>
          </a:xfrm>
          <a:prstGeom prst="rect">
            <a:avLst/>
          </a:prstGeom>
        </p:spPr>
      </p:pic>
    </p:spTree>
    <p:extLst>
      <p:ext uri="{BB962C8B-B14F-4D97-AF65-F5344CB8AC3E}">
        <p14:creationId xmlns:p14="http://schemas.microsoft.com/office/powerpoint/2010/main" val="1729462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673679" y="550454"/>
            <a:ext cx="9830933" cy="1354546"/>
          </a:xfrm>
        </p:spPr>
        <p:txBody>
          <a:bodyPr>
            <a:normAutofit/>
          </a:bodyPr>
          <a:lstStyle/>
          <a:p>
            <a:r>
              <a:rPr lang="fr-FR" b="1" dirty="0"/>
              <a:t>Présentation de mon projet  : La Cantinière</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2579914" y="1469571"/>
            <a:ext cx="8924698" cy="4940648"/>
          </a:xfrm>
        </p:spPr>
        <p:txBody>
          <a:bodyPr vert="horz" lIns="91440" tIns="45720" rIns="91440" bIns="45720" rtlCol="0" anchor="t">
            <a:normAutofit/>
          </a:bodyPr>
          <a:lstStyle/>
          <a:p>
            <a:r>
              <a:rPr lang="fr-FR" b="1" dirty="0"/>
              <a:t>En Anglais</a:t>
            </a:r>
          </a:p>
          <a:p>
            <a:pPr marL="0" indent="0">
              <a:buNone/>
            </a:pPr>
            <a:endParaRPr lang="fr-FR" dirty="0"/>
          </a:p>
          <a:p>
            <a:r>
              <a:rPr lang="fr-FR" b="1" dirty="0"/>
              <a:t>Dans les grandes lignes : </a:t>
            </a:r>
          </a:p>
          <a:p>
            <a:pPr lvl="1"/>
            <a:endParaRPr lang="fr-FR" dirty="0">
              <a:latin typeface="Century Gothic (Corps)"/>
            </a:endParaRPr>
          </a:p>
          <a:p>
            <a:pPr lvl="1"/>
            <a:r>
              <a:rPr lang="fr-FR" dirty="0">
                <a:latin typeface="Century Gothic (Corps)"/>
              </a:rPr>
              <a:t> Le projet cantinière est un site web et une application mobile    ayant pour objectif de permettre aux étudiants de l'école Aston de choisir et de commander leurs repas en ligne, afin de les recevoir directement dans les locaux de l'école Aston.</a:t>
            </a:r>
          </a:p>
          <a:p>
            <a:pPr lvl="1"/>
            <a:endParaRPr lang="fr-FR" dirty="0"/>
          </a:p>
          <a:p>
            <a:pPr lvl="1"/>
            <a:endParaRPr lang="fr-FR" dirty="0"/>
          </a:p>
          <a:p>
            <a:pPr lvl="1"/>
            <a:endParaRPr lang="fr-FR" dirty="0"/>
          </a:p>
          <a:p>
            <a:pPr lvl="1"/>
            <a:r>
              <a:rPr lang="fr-FR" dirty="0"/>
              <a:t>Il permet aussi aux étudiants d’avoir des plats chauds à des prix réduits</a:t>
            </a:r>
          </a:p>
        </p:txBody>
      </p:sp>
      <p:sp>
        <p:nvSpPr>
          <p:cNvPr id="4" name="Espace réservé du numéro de diapositive 3">
            <a:extLst>
              <a:ext uri="{FF2B5EF4-FFF2-40B4-BE49-F238E27FC236}">
                <a16:creationId xmlns:a16="http://schemas.microsoft.com/office/drawing/2014/main" id="{5C374A6E-0F28-5A0E-6842-1DE3EC8352A2}"/>
              </a:ext>
            </a:extLst>
          </p:cNvPr>
          <p:cNvSpPr>
            <a:spLocks noGrp="1"/>
          </p:cNvSpPr>
          <p:nvPr>
            <p:ph type="sldNum" sz="quarter" idx="12"/>
          </p:nvPr>
        </p:nvSpPr>
        <p:spPr/>
        <p:txBody>
          <a:bodyPr/>
          <a:lstStyle/>
          <a:p>
            <a:fld id="{FDA6389E-93D7-4FF5-9C21-CBED4028E7FB}" type="slidenum">
              <a:rPr lang="fr-FR" smtClean="0"/>
              <a:pPr/>
              <a:t>4</a:t>
            </a:fld>
            <a:endParaRPr lang="fr-FR" dirty="0"/>
          </a:p>
        </p:txBody>
      </p:sp>
      <p:pic>
        <p:nvPicPr>
          <p:cNvPr id="9" name="Image 8">
            <a:extLst>
              <a:ext uri="{FF2B5EF4-FFF2-40B4-BE49-F238E27FC236}">
                <a16:creationId xmlns:a16="http://schemas.microsoft.com/office/drawing/2014/main" id="{2641F0CB-AF4D-9739-BEC7-87C94473BB86}"/>
              </a:ext>
            </a:extLst>
          </p:cNvPr>
          <p:cNvPicPr>
            <a:picLocks noChangeAspect="1"/>
          </p:cNvPicPr>
          <p:nvPr/>
        </p:nvPicPr>
        <p:blipFill>
          <a:blip r:embed="rId3"/>
          <a:stretch>
            <a:fillRect/>
          </a:stretch>
        </p:blipFill>
        <p:spPr>
          <a:xfrm>
            <a:off x="6096000" y="1241317"/>
            <a:ext cx="2973148" cy="888391"/>
          </a:xfrm>
          <a:prstGeom prst="rect">
            <a:avLst/>
          </a:prstGeom>
        </p:spPr>
      </p:pic>
      <p:pic>
        <p:nvPicPr>
          <p:cNvPr id="6" name="Image 5" descr="Une image contenant conception, clipart&#10;&#10;Description générée automatiquement">
            <a:extLst>
              <a:ext uri="{FF2B5EF4-FFF2-40B4-BE49-F238E27FC236}">
                <a16:creationId xmlns:a16="http://schemas.microsoft.com/office/drawing/2014/main" id="{F2B8B9B0-9752-9B7A-A45B-94717A55D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367" y="2967775"/>
            <a:ext cx="1354547" cy="1354547"/>
          </a:xfrm>
          <a:prstGeom prst="rect">
            <a:avLst/>
          </a:prstGeom>
        </p:spPr>
      </p:pic>
      <p:pic>
        <p:nvPicPr>
          <p:cNvPr id="8" name="Image 7" descr="Une image contenant dessin humoristique, clipart, capture d’écran, illustration&#10;&#10;Description générée automatiquement">
            <a:extLst>
              <a:ext uri="{FF2B5EF4-FFF2-40B4-BE49-F238E27FC236}">
                <a16:creationId xmlns:a16="http://schemas.microsoft.com/office/drawing/2014/main" id="{62CC3367-93F2-58A2-DCBD-0F13B2C2A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6417" y="4953001"/>
            <a:ext cx="1598579" cy="1198934"/>
          </a:xfrm>
          <a:prstGeom prst="rect">
            <a:avLst/>
          </a:prstGeom>
        </p:spPr>
      </p:pic>
    </p:spTree>
    <p:extLst>
      <p:ext uri="{BB962C8B-B14F-4D97-AF65-F5344CB8AC3E}">
        <p14:creationId xmlns:p14="http://schemas.microsoft.com/office/powerpoint/2010/main" val="214013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5"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56"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57"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58"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59"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60"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61"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62"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63"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64"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65"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66"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68" name="Group 67">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9"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70"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71"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72"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73"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74"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75"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76"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77"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78"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79"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80"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82" name="Rectangle 81">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4"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86" name="Rectangle 85">
            <a:extLst>
              <a:ext uri="{FF2B5EF4-FFF2-40B4-BE49-F238E27FC236}">
                <a16:creationId xmlns:a16="http://schemas.microsoft.com/office/drawing/2014/main" id="{63B3A801-C8AD-4457-828F-AA93DD004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65E4A9A-6274-4E20-80E4-94338459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3E2E63">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TESTS (Integrations – units)</a:t>
            </a:r>
          </a:p>
        </p:txBody>
      </p:sp>
      <p:sp>
        <p:nvSpPr>
          <p:cNvPr id="90" name="Freeform 5">
            <a:extLst>
              <a:ext uri="{FF2B5EF4-FFF2-40B4-BE49-F238E27FC236}">
                <a16:creationId xmlns:a16="http://schemas.microsoft.com/office/drawing/2014/main" id="{8B52BE7A-DB0A-4F25-8462-05894CB0B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91">
            <a:extLst>
              <a:ext uri="{FF2B5EF4-FFF2-40B4-BE49-F238E27FC236}">
                <a16:creationId xmlns:a16="http://schemas.microsoft.com/office/drawing/2014/main" id="{147C0DD1-3B70-49D6-9BED-B52B60497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Image 48" descr="Une image contenant capture d’écran, Bleu électrique, bleu vert, bleu&#10;&#10;Description générée automatiquement">
            <a:extLst>
              <a:ext uri="{FF2B5EF4-FFF2-40B4-BE49-F238E27FC236}">
                <a16:creationId xmlns:a16="http://schemas.microsoft.com/office/drawing/2014/main" id="{705BFF39-6161-53D4-EFD4-46253500B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181" y="1550729"/>
            <a:ext cx="2414016" cy="1207008"/>
          </a:xfrm>
          <a:prstGeom prst="rect">
            <a:avLst/>
          </a:prstGeom>
        </p:spPr>
      </p:pic>
      <p:sp>
        <p:nvSpPr>
          <p:cNvPr id="94" name="Rectangle 93">
            <a:extLst>
              <a:ext uri="{FF2B5EF4-FFF2-40B4-BE49-F238E27FC236}">
                <a16:creationId xmlns:a16="http://schemas.microsoft.com/office/drawing/2014/main" id="{6C0DCF33-2095-4C1F-A9E1-290F8D2B9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107"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logo, Police, Graphique, conception&#10;&#10;Description générée automatiquement">
            <a:extLst>
              <a:ext uri="{FF2B5EF4-FFF2-40B4-BE49-F238E27FC236}">
                <a16:creationId xmlns:a16="http://schemas.microsoft.com/office/drawing/2014/main" id="{78448B0F-D9E0-9158-8360-2CC481818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2293" y="1671430"/>
            <a:ext cx="2414016" cy="965606"/>
          </a:xfrm>
          <a:prstGeom prst="rect">
            <a:avLst/>
          </a:prstGeom>
        </p:spPr>
      </p:pic>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40</a:t>
            </a:fld>
            <a:endParaRPr lang="en-US"/>
          </a:p>
        </p:txBody>
      </p:sp>
      <p:sp>
        <p:nvSpPr>
          <p:cNvPr id="96" name="Rectangle 95">
            <a:extLst>
              <a:ext uri="{FF2B5EF4-FFF2-40B4-BE49-F238E27FC236}">
                <a16:creationId xmlns:a16="http://schemas.microsoft.com/office/drawing/2014/main" id="{905C27AD-15CF-4A4C-9C35-8E28F8A12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3530794"/>
            <a:ext cx="5640501"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Police, Graphique, logo, graphisme&#10;&#10;Description générée automatiquement">
            <a:extLst>
              <a:ext uri="{FF2B5EF4-FFF2-40B4-BE49-F238E27FC236}">
                <a16:creationId xmlns:a16="http://schemas.microsoft.com/office/drawing/2014/main" id="{61BA8456-7A5F-9E40-8E42-53888A2A3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181" y="3911648"/>
            <a:ext cx="5316128" cy="1621419"/>
          </a:xfrm>
          <a:prstGeom prst="rect">
            <a:avLst/>
          </a:prstGeom>
        </p:spPr>
      </p:pic>
    </p:spTree>
    <p:extLst>
      <p:ext uri="{BB962C8B-B14F-4D97-AF65-F5344CB8AC3E}">
        <p14:creationId xmlns:p14="http://schemas.microsoft.com/office/powerpoint/2010/main" val="2239656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logiciel, Icône d’ordinateur, Page web&#10;&#10;Description générée automatiquement">
            <a:extLst>
              <a:ext uri="{FF2B5EF4-FFF2-40B4-BE49-F238E27FC236}">
                <a16:creationId xmlns:a16="http://schemas.microsoft.com/office/drawing/2014/main" id="{02F4E3EA-0362-8161-5A9F-DD9B959EA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79" y="970344"/>
            <a:ext cx="10647680" cy="5664136"/>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669874" y="0"/>
            <a:ext cx="5234785" cy="787782"/>
          </a:xfrm>
        </p:spPr>
        <p:txBody>
          <a:bodyPr>
            <a:normAutofit/>
          </a:bodyPr>
          <a:lstStyle/>
          <a:p>
            <a:r>
              <a:rPr lang="fr-FR" sz="4000" b="1" dirty="0"/>
              <a:t>Les tests (Unitaires)</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5634426" y="3504539"/>
            <a:ext cx="6878174" cy="994712"/>
          </a:xfrm>
        </p:spPr>
        <p:txBody>
          <a:bodyPr>
            <a:normAutofit fontScale="92500"/>
          </a:bodyPr>
          <a:lstStyle/>
          <a:p>
            <a:pPr>
              <a:buFont typeface="Wingdings" panose="05000000000000000000" pitchFamily="2" charset="2"/>
              <a:buChar char="v"/>
            </a:pPr>
            <a:r>
              <a:rPr lang="fr-FR" sz="1300" dirty="0">
                <a:solidFill>
                  <a:schemeClr val="bg2">
                    <a:lumMod val="25000"/>
                  </a:schemeClr>
                </a:solidFill>
              </a:rPr>
              <a:t>Tests Unitaires (avec le </a:t>
            </a:r>
            <a:r>
              <a:rPr lang="fr-FR" sz="1300" dirty="0" err="1">
                <a:solidFill>
                  <a:schemeClr val="bg2">
                    <a:lumMod val="25000"/>
                  </a:schemeClr>
                </a:solidFill>
              </a:rPr>
              <a:t>framework</a:t>
            </a:r>
            <a:r>
              <a:rPr lang="fr-FR" sz="1300" dirty="0">
                <a:solidFill>
                  <a:schemeClr val="bg2">
                    <a:lumMod val="25000"/>
                  </a:schemeClr>
                </a:solidFill>
              </a:rPr>
              <a:t> JUnit v5)</a:t>
            </a:r>
          </a:p>
          <a:p>
            <a:pPr lvl="1">
              <a:buFont typeface="Wingdings" panose="05000000000000000000" pitchFamily="2" charset="2"/>
              <a:buChar char="v"/>
            </a:pPr>
            <a:r>
              <a:rPr lang="fr-FR" sz="1300" dirty="0">
                <a:solidFill>
                  <a:schemeClr val="bg2">
                    <a:lumMod val="25000"/>
                  </a:schemeClr>
                </a:solidFill>
              </a:rPr>
              <a:t>78% de </a:t>
            </a:r>
            <a:r>
              <a:rPr lang="fr-FR" sz="1300" dirty="0" err="1">
                <a:solidFill>
                  <a:schemeClr val="bg2">
                    <a:lumMod val="25000"/>
                  </a:schemeClr>
                </a:solidFill>
              </a:rPr>
              <a:t>coverage</a:t>
            </a:r>
            <a:r>
              <a:rPr lang="fr-FR" sz="1300" dirty="0">
                <a:solidFill>
                  <a:schemeClr val="bg2">
                    <a:lumMod val="25000"/>
                  </a:schemeClr>
                </a:solidFill>
              </a:rPr>
              <a:t> sur la couche Service Métiers  (341 tests unitaires réalisés )</a:t>
            </a:r>
          </a:p>
          <a:p>
            <a:pPr lvl="1">
              <a:buFont typeface="Wingdings" panose="05000000000000000000" pitchFamily="2" charset="2"/>
              <a:buChar char="v"/>
            </a:pPr>
            <a:r>
              <a:rPr lang="fr-FR" sz="1300" dirty="0">
                <a:solidFill>
                  <a:schemeClr val="bg2">
                    <a:lumMod val="25000"/>
                  </a:schemeClr>
                </a:solidFill>
              </a:rPr>
              <a:t>Utilisation de </a:t>
            </a:r>
            <a:r>
              <a:rPr lang="fr-FR" sz="1300" dirty="0" err="1">
                <a:solidFill>
                  <a:schemeClr val="bg2">
                    <a:lumMod val="25000"/>
                  </a:schemeClr>
                </a:solidFill>
              </a:rPr>
              <a:t>mock</a:t>
            </a:r>
            <a:r>
              <a:rPr lang="fr-FR" sz="1300" dirty="0">
                <a:solidFill>
                  <a:schemeClr val="bg2">
                    <a:lumMod val="25000"/>
                  </a:schemeClr>
                </a:solidFill>
              </a:rPr>
              <a:t> pour la partie repository</a:t>
            </a:r>
          </a:p>
          <a:p>
            <a:pPr lvl="1"/>
            <a:endParaRPr lang="fr-FR" sz="1300" dirty="0">
              <a:solidFill>
                <a:schemeClr val="bg1"/>
              </a:solidFill>
            </a:endParaRPr>
          </a:p>
          <a:p>
            <a:pPr marL="457200" lvl="1" indent="0">
              <a:buNone/>
            </a:pPr>
            <a:endParaRPr lang="fr-FR" dirty="0"/>
          </a:p>
        </p:txBody>
      </p:sp>
      <p:sp>
        <p:nvSpPr>
          <p:cNvPr id="6" name="Espace réservé du numéro de diapositive 5">
            <a:extLst>
              <a:ext uri="{FF2B5EF4-FFF2-40B4-BE49-F238E27FC236}">
                <a16:creationId xmlns:a16="http://schemas.microsoft.com/office/drawing/2014/main" id="{90BAF166-FFBB-F843-F540-A7801E8BBA27}"/>
              </a:ext>
            </a:extLst>
          </p:cNvPr>
          <p:cNvSpPr>
            <a:spLocks noGrp="1"/>
          </p:cNvSpPr>
          <p:nvPr>
            <p:ph type="sldNum" sz="quarter" idx="12"/>
          </p:nvPr>
        </p:nvSpPr>
        <p:spPr/>
        <p:txBody>
          <a:bodyPr/>
          <a:lstStyle/>
          <a:p>
            <a:fld id="{FDA6389E-93D7-4FF5-9C21-CBED4028E7FB}" type="slidenum">
              <a:rPr lang="fr-FR" smtClean="0"/>
              <a:t>41</a:t>
            </a:fld>
            <a:endParaRPr lang="fr-FR"/>
          </a:p>
        </p:txBody>
      </p:sp>
      <p:pic>
        <p:nvPicPr>
          <p:cNvPr id="1026" name="Picture 2" descr="avatars.githubusercontent.com/u/874086?s=280&amp;v=4">
            <a:extLst>
              <a:ext uri="{FF2B5EF4-FFF2-40B4-BE49-F238E27FC236}">
                <a16:creationId xmlns:a16="http://schemas.microsoft.com/office/drawing/2014/main" id="{DBE9945C-8486-49F4-544E-6A6C2E258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888" y="121842"/>
            <a:ext cx="1031065" cy="103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59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767840" y="79566"/>
            <a:ext cx="10231120" cy="686182"/>
          </a:xfrm>
        </p:spPr>
        <p:txBody>
          <a:bodyPr>
            <a:normAutofit/>
          </a:bodyPr>
          <a:lstStyle/>
          <a:p>
            <a:r>
              <a:rPr lang="fr-FR" b="1" dirty="0"/>
              <a:t>Les tests Intégrations (container Tests)</a:t>
            </a:r>
          </a:p>
        </p:txBody>
      </p:sp>
      <p:sp>
        <p:nvSpPr>
          <p:cNvPr id="6" name="Espace réservé du numéro de diapositive 5">
            <a:extLst>
              <a:ext uri="{FF2B5EF4-FFF2-40B4-BE49-F238E27FC236}">
                <a16:creationId xmlns:a16="http://schemas.microsoft.com/office/drawing/2014/main" id="{90BAF166-FFBB-F843-F540-A7801E8BBA27}"/>
              </a:ext>
            </a:extLst>
          </p:cNvPr>
          <p:cNvSpPr>
            <a:spLocks noGrp="1"/>
          </p:cNvSpPr>
          <p:nvPr>
            <p:ph type="sldNum" sz="quarter" idx="12"/>
          </p:nvPr>
        </p:nvSpPr>
        <p:spPr/>
        <p:txBody>
          <a:bodyPr/>
          <a:lstStyle/>
          <a:p>
            <a:fld id="{FDA6389E-93D7-4FF5-9C21-CBED4028E7FB}" type="slidenum">
              <a:rPr lang="fr-FR" smtClean="0"/>
              <a:t>42</a:t>
            </a:fld>
            <a:endParaRPr lang="fr-FR"/>
          </a:p>
        </p:txBody>
      </p:sp>
      <p:pic>
        <p:nvPicPr>
          <p:cNvPr id="4" name="Image 3" descr="Une image contenant texte, capture d’écran, Police, Page web&#10;&#10;Description générée automatiquement">
            <a:extLst>
              <a:ext uri="{FF2B5EF4-FFF2-40B4-BE49-F238E27FC236}">
                <a16:creationId xmlns:a16="http://schemas.microsoft.com/office/drawing/2014/main" id="{8DDD8F70-E94D-FDF7-121D-1761622C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094" y="759016"/>
            <a:ext cx="7301807" cy="3362960"/>
          </a:xfrm>
          <a:prstGeom prst="rect">
            <a:avLst/>
          </a:prstGeom>
        </p:spPr>
      </p:pic>
      <p:pic>
        <p:nvPicPr>
          <p:cNvPr id="11" name="Image 10" descr="Une image contenant texte, capture d’écran, Police&#10;&#10;Description générée automatiquement">
            <a:extLst>
              <a:ext uri="{FF2B5EF4-FFF2-40B4-BE49-F238E27FC236}">
                <a16:creationId xmlns:a16="http://schemas.microsoft.com/office/drawing/2014/main" id="{FF4A25E3-4063-5BC6-3DF7-D74DC7F69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862" y="4121976"/>
            <a:ext cx="9454273" cy="2656458"/>
          </a:xfrm>
          <a:prstGeom prst="rect">
            <a:avLst/>
          </a:prstGeom>
        </p:spPr>
      </p:pic>
    </p:spTree>
    <p:extLst>
      <p:ext uri="{BB962C8B-B14F-4D97-AF65-F5344CB8AC3E}">
        <p14:creationId xmlns:p14="http://schemas.microsoft.com/office/powerpoint/2010/main" val="24380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030950" y="134365"/>
            <a:ext cx="9322850" cy="788354"/>
          </a:xfrm>
        </p:spPr>
        <p:txBody>
          <a:bodyPr>
            <a:normAutofit/>
          </a:bodyPr>
          <a:lstStyle/>
          <a:p>
            <a:r>
              <a:rPr lang="fr-FR" b="1" dirty="0"/>
              <a:t>Les tests Intégrations avec (Postman)</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3137409" y="708953"/>
            <a:ext cx="5493884" cy="788355"/>
          </a:xfrm>
        </p:spPr>
        <p:txBody>
          <a:bodyPr>
            <a:normAutofit/>
          </a:bodyPr>
          <a:lstStyle/>
          <a:p>
            <a:r>
              <a:rPr lang="fr-FR" dirty="0"/>
              <a:t>Tests d'intégrations  avec Postman</a:t>
            </a:r>
          </a:p>
          <a:p>
            <a:r>
              <a:rPr lang="fr-FR" dirty="0"/>
              <a:t>Simple requête  (collections)</a:t>
            </a:r>
          </a:p>
        </p:txBody>
      </p:sp>
      <p:sp>
        <p:nvSpPr>
          <p:cNvPr id="8" name="Espace réservé du numéro de diapositive 7">
            <a:extLst>
              <a:ext uri="{FF2B5EF4-FFF2-40B4-BE49-F238E27FC236}">
                <a16:creationId xmlns:a16="http://schemas.microsoft.com/office/drawing/2014/main" id="{D566BDE1-55EB-5B75-EBA2-F56872DDAC5B}"/>
              </a:ext>
            </a:extLst>
          </p:cNvPr>
          <p:cNvSpPr>
            <a:spLocks noGrp="1"/>
          </p:cNvSpPr>
          <p:nvPr>
            <p:ph type="sldNum" sz="quarter" idx="12"/>
          </p:nvPr>
        </p:nvSpPr>
        <p:spPr/>
        <p:txBody>
          <a:bodyPr/>
          <a:lstStyle/>
          <a:p>
            <a:fld id="{FDA6389E-93D7-4FF5-9C21-CBED4028E7FB}" type="slidenum">
              <a:rPr lang="fr-FR" smtClean="0"/>
              <a:t>43</a:t>
            </a:fld>
            <a:endParaRPr lang="fr-FR"/>
          </a:p>
        </p:txBody>
      </p:sp>
      <p:pic>
        <p:nvPicPr>
          <p:cNvPr id="5" name="Image 4" descr="Une image contenant texte, capture d’écran, nombre, logiciel&#10;&#10;Description générée automatiquement">
            <a:extLst>
              <a:ext uri="{FF2B5EF4-FFF2-40B4-BE49-F238E27FC236}">
                <a16:creationId xmlns:a16="http://schemas.microsoft.com/office/drawing/2014/main" id="{61F8283A-5681-A4DD-85D6-DA1641A79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1497307"/>
            <a:ext cx="11257280" cy="5226328"/>
          </a:xfrm>
          <a:prstGeom prst="rect">
            <a:avLst/>
          </a:prstGeom>
        </p:spPr>
      </p:pic>
    </p:spTree>
    <p:extLst>
      <p:ext uri="{BB962C8B-B14F-4D97-AF65-F5344CB8AC3E}">
        <p14:creationId xmlns:p14="http://schemas.microsoft.com/office/powerpoint/2010/main" val="49590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0"/>
          <p:cNvSpPr>
            <a:spLocks noGrp="1" noChangeArrowheads="1"/>
          </p:cNvSpPr>
          <p:nvPr>
            <p:ph type="title"/>
          </p:nvPr>
        </p:nvSpPr>
        <p:spPr>
          <a:xfrm>
            <a:off x="2259159" y="124242"/>
            <a:ext cx="7100938" cy="795621"/>
          </a:xfrm>
        </p:spPr>
        <p:txBody>
          <a:bodyPr>
            <a:normAutofit/>
          </a:bodyPr>
          <a:lstStyle/>
          <a:p>
            <a:r>
              <a:rPr lang="fr-FR" b="1" dirty="0"/>
              <a:t>Intégration continue via GitHub</a:t>
            </a:r>
          </a:p>
        </p:txBody>
      </p:sp>
      <p:sp>
        <p:nvSpPr>
          <p:cNvPr id="2" name="Espace réservé du numéro de diapositive 1"/>
          <p:cNvSpPr>
            <a:spLocks noGrp="1"/>
          </p:cNvSpPr>
          <p:nvPr>
            <p:ph type="sldNum" sz="quarter" idx="12"/>
          </p:nvPr>
        </p:nvSpPr>
        <p:spPr>
          <a:xfrm>
            <a:off x="9665990" y="6163464"/>
            <a:ext cx="2451431" cy="329411"/>
          </a:xfrm>
        </p:spPr>
        <p:txBody>
          <a:bodyPr/>
          <a:lstStyle/>
          <a:p>
            <a:fld id="{27DD2850-4166-4114-B1C5-40990753D8A0}" type="slidenum">
              <a:rPr lang="fr-FR" smtClean="0"/>
              <a:pPr/>
              <a:t>44</a:t>
            </a:fld>
            <a:endParaRPr lang="fr-FR"/>
          </a:p>
        </p:txBody>
      </p:sp>
      <p:pic>
        <p:nvPicPr>
          <p:cNvPr id="8" name="Image 7">
            <a:extLst>
              <a:ext uri="{FF2B5EF4-FFF2-40B4-BE49-F238E27FC236}">
                <a16:creationId xmlns:a16="http://schemas.microsoft.com/office/drawing/2014/main" id="{1B581693-3615-4530-B8DE-FC11F90D2700}"/>
              </a:ext>
            </a:extLst>
          </p:cNvPr>
          <p:cNvPicPr>
            <a:picLocks noChangeAspect="1"/>
          </p:cNvPicPr>
          <p:nvPr/>
        </p:nvPicPr>
        <p:blipFill>
          <a:blip r:embed="rId3"/>
          <a:stretch>
            <a:fillRect/>
          </a:stretch>
        </p:blipFill>
        <p:spPr>
          <a:xfrm>
            <a:off x="222460" y="1509129"/>
            <a:ext cx="978374" cy="882675"/>
          </a:xfrm>
          <a:prstGeom prst="rect">
            <a:avLst/>
          </a:prstGeom>
        </p:spPr>
      </p:pic>
      <p:sp>
        <p:nvSpPr>
          <p:cNvPr id="28" name="ZoneTexte 27">
            <a:extLst>
              <a:ext uri="{FF2B5EF4-FFF2-40B4-BE49-F238E27FC236}">
                <a16:creationId xmlns:a16="http://schemas.microsoft.com/office/drawing/2014/main" id="{52E2684F-6D65-4BEE-A651-216C4088447C}"/>
              </a:ext>
            </a:extLst>
          </p:cNvPr>
          <p:cNvSpPr txBox="1"/>
          <p:nvPr/>
        </p:nvSpPr>
        <p:spPr>
          <a:xfrm>
            <a:off x="205048" y="2421496"/>
            <a:ext cx="750526" cy="461665"/>
          </a:xfrm>
          <a:prstGeom prst="rect">
            <a:avLst/>
          </a:prstGeom>
          <a:noFill/>
        </p:spPr>
        <p:txBody>
          <a:bodyPr wrap="none" rtlCol="0">
            <a:spAutoFit/>
          </a:bodyPr>
          <a:lstStyle/>
          <a:p>
            <a:r>
              <a:rPr lang="fr-FR" sz="2400" b="1">
                <a:latin typeface="Arial" panose="020B0604020202020204" pitchFamily="34" charset="0"/>
                <a:cs typeface="Arial" panose="020B0604020202020204" pitchFamily="34" charset="0"/>
              </a:rPr>
              <a:t>Dev</a:t>
            </a:r>
          </a:p>
        </p:txBody>
      </p:sp>
      <p:grpSp>
        <p:nvGrpSpPr>
          <p:cNvPr id="12" name="Groupe 11">
            <a:extLst>
              <a:ext uri="{FF2B5EF4-FFF2-40B4-BE49-F238E27FC236}">
                <a16:creationId xmlns:a16="http://schemas.microsoft.com/office/drawing/2014/main" id="{8E7A8B8C-96C1-483B-B77D-52F4F9A8B922}"/>
              </a:ext>
            </a:extLst>
          </p:cNvPr>
          <p:cNvGrpSpPr/>
          <p:nvPr/>
        </p:nvGrpSpPr>
        <p:grpSpPr>
          <a:xfrm>
            <a:off x="2154850" y="3743138"/>
            <a:ext cx="1624900" cy="1696783"/>
            <a:chOff x="2684384" y="3238745"/>
            <a:chExt cx="2748792" cy="3034545"/>
          </a:xfrm>
        </p:grpSpPr>
        <p:pic>
          <p:nvPicPr>
            <p:cNvPr id="5" name="Image 4">
              <a:extLst>
                <a:ext uri="{FF2B5EF4-FFF2-40B4-BE49-F238E27FC236}">
                  <a16:creationId xmlns:a16="http://schemas.microsoft.com/office/drawing/2014/main" id="{19B9359E-CF25-45A5-801C-EB1CACFC50C2}"/>
                </a:ext>
              </a:extLst>
            </p:cNvPr>
            <p:cNvPicPr>
              <a:picLocks noChangeAspect="1"/>
            </p:cNvPicPr>
            <p:nvPr/>
          </p:nvPicPr>
          <p:blipFill>
            <a:blip r:embed="rId4"/>
            <a:stretch>
              <a:fillRect/>
            </a:stretch>
          </p:blipFill>
          <p:spPr>
            <a:xfrm>
              <a:off x="2860841" y="3496270"/>
              <a:ext cx="1619476" cy="409632"/>
            </a:xfrm>
            <a:prstGeom prst="rect">
              <a:avLst/>
            </a:prstGeom>
          </p:spPr>
        </p:pic>
        <p:sp>
          <p:nvSpPr>
            <p:cNvPr id="24" name="Rectangle : avec coins arrondis en haut 23">
              <a:extLst>
                <a:ext uri="{FF2B5EF4-FFF2-40B4-BE49-F238E27FC236}">
                  <a16:creationId xmlns:a16="http://schemas.microsoft.com/office/drawing/2014/main" id="{7E175544-8F46-4BD6-8D21-73C777803EAC}"/>
                </a:ext>
              </a:extLst>
            </p:cNvPr>
            <p:cNvSpPr/>
            <p:nvPr/>
          </p:nvSpPr>
          <p:spPr>
            <a:xfrm>
              <a:off x="2684384" y="3238745"/>
              <a:ext cx="2748792" cy="2559378"/>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3C03F83B-9863-4DA1-983E-088F8F346233}"/>
                </a:ext>
              </a:extLst>
            </p:cNvPr>
            <p:cNvSpPr txBox="1"/>
            <p:nvPr/>
          </p:nvSpPr>
          <p:spPr>
            <a:xfrm>
              <a:off x="2684384" y="5811625"/>
              <a:ext cx="2725945" cy="461665"/>
            </a:xfrm>
            <a:prstGeom prst="rect">
              <a:avLst/>
            </a:prstGeom>
            <a:noFill/>
          </p:spPr>
          <p:txBody>
            <a:bodyPr wrap="square" rtlCol="0">
              <a:spAutoFit/>
            </a:bodyPr>
            <a:lstStyle/>
            <a:p>
              <a:pPr algn="ctr"/>
              <a:r>
                <a:rPr lang="fr-FR" sz="2400" b="1" dirty="0" err="1">
                  <a:latin typeface="Arial" panose="020B0604020202020204" pitchFamily="34" charset="0"/>
                  <a:cs typeface="Arial" panose="020B0604020202020204" pitchFamily="34" charset="0"/>
                </a:rPr>
                <a:t>Build</a:t>
              </a:r>
              <a:endParaRPr lang="fr-FR" sz="2400" b="1" dirty="0">
                <a:latin typeface="Arial" panose="020B0604020202020204" pitchFamily="34" charset="0"/>
                <a:cs typeface="Arial" panose="020B0604020202020204" pitchFamily="34" charset="0"/>
              </a:endParaRPr>
            </a:p>
          </p:txBody>
        </p:sp>
      </p:grpSp>
      <p:grpSp>
        <p:nvGrpSpPr>
          <p:cNvPr id="4" name="Groupe 3">
            <a:extLst>
              <a:ext uri="{FF2B5EF4-FFF2-40B4-BE49-F238E27FC236}">
                <a16:creationId xmlns:a16="http://schemas.microsoft.com/office/drawing/2014/main" id="{BC56B279-1320-4C3C-B2FF-062035AA367E}"/>
              </a:ext>
            </a:extLst>
          </p:cNvPr>
          <p:cNvGrpSpPr/>
          <p:nvPr/>
        </p:nvGrpSpPr>
        <p:grpSpPr>
          <a:xfrm>
            <a:off x="4444832" y="3722727"/>
            <a:ext cx="1624901" cy="1604676"/>
            <a:chOff x="5840887" y="2502169"/>
            <a:chExt cx="2772297" cy="3771121"/>
          </a:xfrm>
        </p:grpSpPr>
        <p:pic>
          <p:nvPicPr>
            <p:cNvPr id="13" name="Image 12">
              <a:extLst>
                <a:ext uri="{FF2B5EF4-FFF2-40B4-BE49-F238E27FC236}">
                  <a16:creationId xmlns:a16="http://schemas.microsoft.com/office/drawing/2014/main" id="{377FCCBD-81B6-4E22-8B09-899B583ADE14}"/>
                </a:ext>
              </a:extLst>
            </p:cNvPr>
            <p:cNvPicPr>
              <a:picLocks noChangeAspect="1"/>
            </p:cNvPicPr>
            <p:nvPr/>
          </p:nvPicPr>
          <p:blipFill>
            <a:blip r:embed="rId5"/>
            <a:stretch>
              <a:fillRect/>
            </a:stretch>
          </p:blipFill>
          <p:spPr>
            <a:xfrm>
              <a:off x="6167076" y="2734912"/>
              <a:ext cx="2143424" cy="771633"/>
            </a:xfrm>
            <a:prstGeom prst="rect">
              <a:avLst/>
            </a:prstGeom>
          </p:spPr>
        </p:pic>
        <p:sp>
          <p:nvSpPr>
            <p:cNvPr id="33" name="Rectangle : avec coins arrondis en haut 32">
              <a:extLst>
                <a:ext uri="{FF2B5EF4-FFF2-40B4-BE49-F238E27FC236}">
                  <a16:creationId xmlns:a16="http://schemas.microsoft.com/office/drawing/2014/main" id="{502D8C49-6C39-42A2-862F-435BC345677B}"/>
                </a:ext>
              </a:extLst>
            </p:cNvPr>
            <p:cNvSpPr/>
            <p:nvPr/>
          </p:nvSpPr>
          <p:spPr>
            <a:xfrm>
              <a:off x="5864392" y="2502169"/>
              <a:ext cx="2748792" cy="3295954"/>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5F9BBEA3-D8E0-4172-912C-90F42CB5C4A5}"/>
                </a:ext>
              </a:extLst>
            </p:cNvPr>
            <p:cNvSpPr txBox="1"/>
            <p:nvPr/>
          </p:nvSpPr>
          <p:spPr>
            <a:xfrm>
              <a:off x="5840887" y="5811625"/>
              <a:ext cx="2725945" cy="461665"/>
            </a:xfrm>
            <a:prstGeom prst="rect">
              <a:avLst/>
            </a:prstGeom>
            <a:noFill/>
          </p:spPr>
          <p:txBody>
            <a:bodyPr wrap="square" rtlCol="0">
              <a:spAutoFit/>
            </a:bodyPr>
            <a:lstStyle/>
            <a:p>
              <a:pPr algn="ctr"/>
              <a:r>
                <a:rPr lang="fr-FR" sz="2400" b="1" dirty="0">
                  <a:latin typeface="Arial" panose="020B0604020202020204" pitchFamily="34" charset="0"/>
                  <a:cs typeface="Arial" panose="020B0604020202020204" pitchFamily="34" charset="0"/>
                </a:rPr>
                <a:t>Tests Unitaires</a:t>
              </a:r>
            </a:p>
          </p:txBody>
        </p:sp>
      </p:grpSp>
      <p:cxnSp>
        <p:nvCxnSpPr>
          <p:cNvPr id="30" name="Connecteur droit avec flèche 29">
            <a:extLst>
              <a:ext uri="{FF2B5EF4-FFF2-40B4-BE49-F238E27FC236}">
                <a16:creationId xmlns:a16="http://schemas.microsoft.com/office/drawing/2014/main" id="{91D9A7E5-801C-42F0-BD73-8B26308C81BB}"/>
              </a:ext>
            </a:extLst>
          </p:cNvPr>
          <p:cNvCxnSpPr>
            <a:cxnSpLocks/>
          </p:cNvCxnSpPr>
          <p:nvPr/>
        </p:nvCxnSpPr>
        <p:spPr>
          <a:xfrm>
            <a:off x="1200834" y="1865173"/>
            <a:ext cx="955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C9E4849-9C78-4DBE-B9BB-761D0782530E}"/>
              </a:ext>
            </a:extLst>
          </p:cNvPr>
          <p:cNvSpPr txBox="1"/>
          <p:nvPr/>
        </p:nvSpPr>
        <p:spPr>
          <a:xfrm>
            <a:off x="1117611" y="1418013"/>
            <a:ext cx="1492716"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1 - push</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Pull </a:t>
            </a:r>
            <a:r>
              <a:rPr lang="fr-FR" dirty="0" err="1">
                <a:latin typeface="Arial" panose="020B0604020202020204" pitchFamily="34" charset="0"/>
                <a:cs typeface="Arial" panose="020B0604020202020204" pitchFamily="34" charset="0"/>
              </a:rPr>
              <a:t>Request</a:t>
            </a:r>
            <a:endParaRPr lang="fr-FR" dirty="0">
              <a:latin typeface="Arial" panose="020B0604020202020204" pitchFamily="34" charset="0"/>
              <a:cs typeface="Arial" panose="020B0604020202020204" pitchFamily="34" charset="0"/>
            </a:endParaRPr>
          </a:p>
        </p:txBody>
      </p:sp>
      <p:cxnSp>
        <p:nvCxnSpPr>
          <p:cNvPr id="41" name="Connecteur droit avec flèche 40">
            <a:extLst>
              <a:ext uri="{FF2B5EF4-FFF2-40B4-BE49-F238E27FC236}">
                <a16:creationId xmlns:a16="http://schemas.microsoft.com/office/drawing/2014/main" id="{F11D2817-B903-4694-9E5D-0893DA1A8ABD}"/>
              </a:ext>
            </a:extLst>
          </p:cNvPr>
          <p:cNvCxnSpPr>
            <a:cxnSpLocks/>
            <a:endCxn id="24" idx="3"/>
          </p:cNvCxnSpPr>
          <p:nvPr/>
        </p:nvCxnSpPr>
        <p:spPr>
          <a:xfrm flipH="1">
            <a:off x="2967300" y="2520426"/>
            <a:ext cx="692848" cy="1222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31FEE31D-E429-46E6-836C-2551B2E2F54F}"/>
              </a:ext>
            </a:extLst>
          </p:cNvPr>
          <p:cNvSpPr txBox="1"/>
          <p:nvPr/>
        </p:nvSpPr>
        <p:spPr>
          <a:xfrm rot="18442602">
            <a:off x="2627990" y="2828117"/>
            <a:ext cx="1050948"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2 - </a:t>
            </a:r>
            <a:r>
              <a:rPr lang="fr-FR" dirty="0" err="1">
                <a:latin typeface="Arial" panose="020B0604020202020204" pitchFamily="34" charset="0"/>
                <a:cs typeface="Arial" panose="020B0604020202020204" pitchFamily="34" charset="0"/>
              </a:rPr>
              <a:t>build</a:t>
            </a:r>
            <a:endParaRPr lang="fr-FR" dirty="0">
              <a:latin typeface="Arial" panose="020B0604020202020204" pitchFamily="34" charset="0"/>
              <a:cs typeface="Arial" panose="020B0604020202020204" pitchFamily="34" charset="0"/>
            </a:endParaRPr>
          </a:p>
        </p:txBody>
      </p:sp>
      <p:cxnSp>
        <p:nvCxnSpPr>
          <p:cNvPr id="48" name="Connecteur droit avec flèche 47">
            <a:extLst>
              <a:ext uri="{FF2B5EF4-FFF2-40B4-BE49-F238E27FC236}">
                <a16:creationId xmlns:a16="http://schemas.microsoft.com/office/drawing/2014/main" id="{D0BD7980-0E73-4E53-9BB2-49CE9FE1B800}"/>
              </a:ext>
            </a:extLst>
          </p:cNvPr>
          <p:cNvCxnSpPr>
            <a:cxnSpLocks/>
            <a:endCxn id="32" idx="3"/>
          </p:cNvCxnSpPr>
          <p:nvPr/>
        </p:nvCxnSpPr>
        <p:spPr>
          <a:xfrm>
            <a:off x="4770079" y="2158831"/>
            <a:ext cx="3347045" cy="147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F8DBAD26-C0F0-4AB3-B5CD-62B5151CB43E}"/>
              </a:ext>
            </a:extLst>
          </p:cNvPr>
          <p:cNvSpPr txBox="1"/>
          <p:nvPr/>
        </p:nvSpPr>
        <p:spPr>
          <a:xfrm rot="1339339">
            <a:off x="6310952" y="2666026"/>
            <a:ext cx="1273506"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4 - Qualité</a:t>
            </a:r>
          </a:p>
        </p:txBody>
      </p:sp>
      <p:grpSp>
        <p:nvGrpSpPr>
          <p:cNvPr id="26" name="Groupe 25">
            <a:extLst>
              <a:ext uri="{FF2B5EF4-FFF2-40B4-BE49-F238E27FC236}">
                <a16:creationId xmlns:a16="http://schemas.microsoft.com/office/drawing/2014/main" id="{C1B6BC80-2BD0-40A9-AA4F-6898F7061AAE}"/>
              </a:ext>
            </a:extLst>
          </p:cNvPr>
          <p:cNvGrpSpPr/>
          <p:nvPr/>
        </p:nvGrpSpPr>
        <p:grpSpPr>
          <a:xfrm>
            <a:off x="10118826" y="3766939"/>
            <a:ext cx="1545757" cy="1529277"/>
            <a:chOff x="9729544" y="2581460"/>
            <a:chExt cx="1729732" cy="1695080"/>
          </a:xfrm>
        </p:grpSpPr>
        <p:grpSp>
          <p:nvGrpSpPr>
            <p:cNvPr id="34" name="Groupe 33">
              <a:extLst>
                <a:ext uri="{FF2B5EF4-FFF2-40B4-BE49-F238E27FC236}">
                  <a16:creationId xmlns:a16="http://schemas.microsoft.com/office/drawing/2014/main" id="{0E7C44F5-098D-4D84-B0BB-0D22743ADCA1}"/>
                </a:ext>
              </a:extLst>
            </p:cNvPr>
            <p:cNvGrpSpPr/>
            <p:nvPr/>
          </p:nvGrpSpPr>
          <p:grpSpPr>
            <a:xfrm>
              <a:off x="9729544" y="2581460"/>
              <a:ext cx="1729732" cy="1695080"/>
              <a:chOff x="8985125" y="4855991"/>
              <a:chExt cx="2748792" cy="1313326"/>
            </a:xfrm>
          </p:grpSpPr>
          <p:sp>
            <p:nvSpPr>
              <p:cNvPr id="36" name="Rectangle : avec coins arrondis en haut 35">
                <a:extLst>
                  <a:ext uri="{FF2B5EF4-FFF2-40B4-BE49-F238E27FC236}">
                    <a16:creationId xmlns:a16="http://schemas.microsoft.com/office/drawing/2014/main" id="{45A40644-4D4F-4D32-B86A-49BEB2D6C7B8}"/>
                  </a:ext>
                </a:extLst>
              </p:cNvPr>
              <p:cNvSpPr/>
              <p:nvPr/>
            </p:nvSpPr>
            <p:spPr>
              <a:xfrm>
                <a:off x="8985125" y="4855991"/>
                <a:ext cx="2748792" cy="942132"/>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7987DF23-F28A-422D-BD7F-A5ACC31D1DCC}"/>
                  </a:ext>
                </a:extLst>
              </p:cNvPr>
              <p:cNvSpPr txBox="1"/>
              <p:nvPr/>
            </p:nvSpPr>
            <p:spPr>
              <a:xfrm>
                <a:off x="8985125" y="5811625"/>
                <a:ext cx="2748792" cy="357692"/>
              </a:xfrm>
              <a:prstGeom prst="rect">
                <a:avLst/>
              </a:prstGeom>
              <a:noFill/>
            </p:spPr>
            <p:txBody>
              <a:bodyPr wrap="square" rtlCol="0">
                <a:spAutoFit/>
              </a:bodyPr>
              <a:lstStyle/>
              <a:p>
                <a:pPr algn="ctr"/>
                <a:r>
                  <a:rPr lang="fr-FR" sz="2400" b="1">
                    <a:latin typeface="Arial" panose="020B0604020202020204" pitchFamily="34" charset="0"/>
                    <a:cs typeface="Arial" panose="020B0604020202020204" pitchFamily="34" charset="0"/>
                  </a:rPr>
                  <a:t>Livrables</a:t>
                </a:r>
              </a:p>
            </p:txBody>
          </p:sp>
        </p:grpSp>
        <p:sp>
          <p:nvSpPr>
            <p:cNvPr id="16" name="Organigramme : Multidocument 15">
              <a:extLst>
                <a:ext uri="{FF2B5EF4-FFF2-40B4-BE49-F238E27FC236}">
                  <a16:creationId xmlns:a16="http://schemas.microsoft.com/office/drawing/2014/main" id="{3DC3778E-AC14-40DC-83FD-2CFB77EEFDAB}"/>
                </a:ext>
              </a:extLst>
            </p:cNvPr>
            <p:cNvSpPr/>
            <p:nvPr/>
          </p:nvSpPr>
          <p:spPr>
            <a:xfrm>
              <a:off x="9941587" y="2687316"/>
              <a:ext cx="1305607" cy="97793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a:latin typeface="Arial" panose="020B0604020202020204" pitchFamily="34" charset="0"/>
                  <a:cs typeface="Arial" panose="020B0604020202020204" pitchFamily="34" charset="0"/>
                </a:rPr>
                <a:t>WAR</a:t>
              </a:r>
            </a:p>
          </p:txBody>
        </p:sp>
      </p:grpSp>
      <p:cxnSp>
        <p:nvCxnSpPr>
          <p:cNvPr id="45" name="Connecteur droit avec flèche 44">
            <a:extLst>
              <a:ext uri="{FF2B5EF4-FFF2-40B4-BE49-F238E27FC236}">
                <a16:creationId xmlns:a16="http://schemas.microsoft.com/office/drawing/2014/main" id="{5EB55880-BEB3-41A3-9004-0670988CDD51}"/>
              </a:ext>
            </a:extLst>
          </p:cNvPr>
          <p:cNvCxnSpPr>
            <a:cxnSpLocks/>
          </p:cNvCxnSpPr>
          <p:nvPr/>
        </p:nvCxnSpPr>
        <p:spPr>
          <a:xfrm>
            <a:off x="4779579" y="1897101"/>
            <a:ext cx="6064721" cy="1739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783FEA4A-F0BF-4811-BF71-4984499353A6}"/>
              </a:ext>
            </a:extLst>
          </p:cNvPr>
          <p:cNvSpPr txBox="1"/>
          <p:nvPr/>
        </p:nvSpPr>
        <p:spPr>
          <a:xfrm rot="798866">
            <a:off x="8857952" y="2642979"/>
            <a:ext cx="2107662" cy="369332"/>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5 - Livrable</a:t>
            </a:r>
          </a:p>
        </p:txBody>
      </p:sp>
      <p:pic>
        <p:nvPicPr>
          <p:cNvPr id="15" name="Image 14" descr="Une image contenant noir, obscurité&#10;&#10;Description générée automatiquement">
            <a:extLst>
              <a:ext uri="{FF2B5EF4-FFF2-40B4-BE49-F238E27FC236}">
                <a16:creationId xmlns:a16="http://schemas.microsoft.com/office/drawing/2014/main" id="{138105EB-DD8C-F36F-71B2-7D697861A4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781" y="1343948"/>
            <a:ext cx="2015581" cy="1139811"/>
          </a:xfrm>
          <a:prstGeom prst="rect">
            <a:avLst/>
          </a:prstGeom>
        </p:spPr>
      </p:pic>
      <p:grpSp>
        <p:nvGrpSpPr>
          <p:cNvPr id="27" name="Groupe 26">
            <a:extLst>
              <a:ext uri="{FF2B5EF4-FFF2-40B4-BE49-F238E27FC236}">
                <a16:creationId xmlns:a16="http://schemas.microsoft.com/office/drawing/2014/main" id="{6F20F640-2BEC-AF4E-B854-BA84D3F0739F}"/>
              </a:ext>
            </a:extLst>
          </p:cNvPr>
          <p:cNvGrpSpPr/>
          <p:nvPr/>
        </p:nvGrpSpPr>
        <p:grpSpPr>
          <a:xfrm>
            <a:off x="7220610" y="3636487"/>
            <a:ext cx="1793027" cy="2413999"/>
            <a:chOff x="8985125" y="4855991"/>
            <a:chExt cx="2748792" cy="1417299"/>
          </a:xfrm>
        </p:grpSpPr>
        <p:sp>
          <p:nvSpPr>
            <p:cNvPr id="32" name="Rectangle : avec coins arrondis en haut 31">
              <a:extLst>
                <a:ext uri="{FF2B5EF4-FFF2-40B4-BE49-F238E27FC236}">
                  <a16:creationId xmlns:a16="http://schemas.microsoft.com/office/drawing/2014/main" id="{D6FAAB48-E075-717A-F4B7-74A3961344DC}"/>
                </a:ext>
              </a:extLst>
            </p:cNvPr>
            <p:cNvSpPr/>
            <p:nvPr/>
          </p:nvSpPr>
          <p:spPr>
            <a:xfrm>
              <a:off x="8985125" y="4855991"/>
              <a:ext cx="2748792" cy="942132"/>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0CA8586A-1E40-F784-587A-D639141398FB}"/>
                </a:ext>
              </a:extLst>
            </p:cNvPr>
            <p:cNvSpPr txBox="1"/>
            <p:nvPr/>
          </p:nvSpPr>
          <p:spPr>
            <a:xfrm>
              <a:off x="8985125" y="5811625"/>
              <a:ext cx="2748792" cy="461665"/>
            </a:xfrm>
            <a:prstGeom prst="rect">
              <a:avLst/>
            </a:prstGeom>
            <a:noFill/>
          </p:spPr>
          <p:txBody>
            <a:bodyPr wrap="square" rtlCol="0">
              <a:spAutoFit/>
            </a:bodyPr>
            <a:lstStyle/>
            <a:p>
              <a:pPr algn="ctr"/>
              <a:r>
                <a:rPr lang="fr-FR" sz="2400" b="1" dirty="0">
                  <a:latin typeface="Arial" panose="020B0604020202020204" pitchFamily="34" charset="0"/>
                  <a:cs typeface="Arial" panose="020B0604020202020204" pitchFamily="34" charset="0"/>
                </a:rPr>
                <a:t>Qualité</a:t>
              </a:r>
            </a:p>
          </p:txBody>
        </p:sp>
      </p:grpSp>
      <p:cxnSp>
        <p:nvCxnSpPr>
          <p:cNvPr id="50" name="Connecteur droit avec flèche 49">
            <a:extLst>
              <a:ext uri="{FF2B5EF4-FFF2-40B4-BE49-F238E27FC236}">
                <a16:creationId xmlns:a16="http://schemas.microsoft.com/office/drawing/2014/main" id="{9D97F6D5-8A95-50EE-FF4A-DBD4EDAC17FB}"/>
              </a:ext>
            </a:extLst>
          </p:cNvPr>
          <p:cNvCxnSpPr>
            <a:cxnSpLocks/>
            <a:endCxn id="33" idx="3"/>
          </p:cNvCxnSpPr>
          <p:nvPr/>
        </p:nvCxnSpPr>
        <p:spPr>
          <a:xfrm>
            <a:off x="4634032" y="2411647"/>
            <a:ext cx="630139" cy="131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E866885-4DF3-ACD9-9DDB-470985177550}"/>
              </a:ext>
            </a:extLst>
          </p:cNvPr>
          <p:cNvSpPr txBox="1"/>
          <p:nvPr/>
        </p:nvSpPr>
        <p:spPr>
          <a:xfrm rot="3496290">
            <a:off x="4688530" y="2778487"/>
            <a:ext cx="1145659"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3 – Tests  </a:t>
            </a:r>
          </a:p>
        </p:txBody>
      </p:sp>
      <p:pic>
        <p:nvPicPr>
          <p:cNvPr id="9" name="Image 8" descr="Une image contenant texte, Police, Graphique, logo&#10;&#10;Description générée automatiquement">
            <a:extLst>
              <a:ext uri="{FF2B5EF4-FFF2-40B4-BE49-F238E27FC236}">
                <a16:creationId xmlns:a16="http://schemas.microsoft.com/office/drawing/2014/main" id="{E829EFB9-4067-792D-1A0C-BF2A6D4411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231" y="4020404"/>
            <a:ext cx="1406635" cy="744689"/>
          </a:xfrm>
          <a:prstGeom prst="rect">
            <a:avLst/>
          </a:prstGeom>
        </p:spPr>
      </p:pic>
      <p:pic>
        <p:nvPicPr>
          <p:cNvPr id="14" name="Image 13" descr="Une image contenant Graphique, vert, clipart, conception&#10;&#10;Description générée automatiquement">
            <a:extLst>
              <a:ext uri="{FF2B5EF4-FFF2-40B4-BE49-F238E27FC236}">
                <a16:creationId xmlns:a16="http://schemas.microsoft.com/office/drawing/2014/main" id="{E3DBF34B-F467-1672-A312-E97EA4F859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1218" y="4152850"/>
            <a:ext cx="782419" cy="782419"/>
          </a:xfrm>
          <a:prstGeom prst="rect">
            <a:avLst/>
          </a:prstGeom>
        </p:spPr>
      </p:pic>
    </p:spTree>
    <p:extLst>
      <p:ext uri="{BB962C8B-B14F-4D97-AF65-F5344CB8AC3E}">
        <p14:creationId xmlns:p14="http://schemas.microsoft.com/office/powerpoint/2010/main" val="180336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80083" y="552587"/>
            <a:ext cx="7562751" cy="810500"/>
          </a:xfrm>
        </p:spPr>
        <p:txBody>
          <a:bodyPr>
            <a:normAutofit/>
          </a:bodyPr>
          <a:lstStyle/>
          <a:p>
            <a:r>
              <a:rPr lang="fr-FR" b="1" dirty="0"/>
              <a:t>Environnements et  Déploiement</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p:txBody>
          <a:bodyPr>
            <a:normAutofit/>
          </a:bodyPr>
          <a:lstStyle/>
          <a:p>
            <a:r>
              <a:rPr lang="fr-FR" dirty="0"/>
              <a:t>En </a:t>
            </a:r>
            <a:r>
              <a:rPr lang="fr-FR" b="1" dirty="0"/>
              <a:t>Développement (réalisé)</a:t>
            </a:r>
          </a:p>
          <a:p>
            <a:pPr lvl="1"/>
            <a:r>
              <a:rPr lang="fr-FR" dirty="0"/>
              <a:t>Via Docker, tout en local dans des conteneurs</a:t>
            </a:r>
          </a:p>
          <a:p>
            <a:pPr lvl="1"/>
            <a:endParaRPr lang="fr-FR" dirty="0"/>
          </a:p>
          <a:p>
            <a:r>
              <a:rPr lang="fr-FR" dirty="0"/>
              <a:t>En </a:t>
            </a:r>
            <a:r>
              <a:rPr lang="fr-FR" b="1" dirty="0"/>
              <a:t>Production (pas encore réalisé)</a:t>
            </a:r>
          </a:p>
          <a:p>
            <a:pPr lvl="1"/>
            <a:r>
              <a:rPr lang="fr-FR" dirty="0"/>
              <a:t>Dans  AWS</a:t>
            </a:r>
          </a:p>
          <a:p>
            <a:pPr lvl="2"/>
            <a:r>
              <a:rPr lang="fr-FR" dirty="0"/>
              <a:t>La BDD dans une Base AWS </a:t>
            </a:r>
          </a:p>
          <a:p>
            <a:pPr lvl="2"/>
            <a:r>
              <a:rPr lang="fr-FR" dirty="0"/>
              <a:t>L'</a:t>
            </a:r>
            <a:r>
              <a:rPr lang="fr-FR" dirty="0" err="1"/>
              <a:t>Angular</a:t>
            </a:r>
            <a:r>
              <a:rPr lang="fr-FR" dirty="0"/>
              <a:t> dans un conteneur spécialisé AWS</a:t>
            </a:r>
          </a:p>
          <a:p>
            <a:pPr lvl="2"/>
            <a:r>
              <a:rPr lang="fr-FR" dirty="0"/>
              <a:t>Le Spring dans un conteneur spécialisé AWS</a:t>
            </a:r>
          </a:p>
        </p:txBody>
      </p:sp>
      <p:sp>
        <p:nvSpPr>
          <p:cNvPr id="3" name="Espace réservé du numéro de diapositive 2">
            <a:extLst>
              <a:ext uri="{FF2B5EF4-FFF2-40B4-BE49-F238E27FC236}">
                <a16:creationId xmlns:a16="http://schemas.microsoft.com/office/drawing/2014/main" id="{644E0AD0-6CA7-6B08-AAE0-BFC3DAC7F9FC}"/>
              </a:ext>
            </a:extLst>
          </p:cNvPr>
          <p:cNvSpPr>
            <a:spLocks noGrp="1"/>
          </p:cNvSpPr>
          <p:nvPr>
            <p:ph type="sldNum" sz="quarter" idx="12"/>
          </p:nvPr>
        </p:nvSpPr>
        <p:spPr/>
        <p:txBody>
          <a:bodyPr/>
          <a:lstStyle/>
          <a:p>
            <a:fld id="{FDA6389E-93D7-4FF5-9C21-CBED4028E7FB}" type="slidenum">
              <a:rPr lang="fr-FR" smtClean="0"/>
              <a:t>45</a:t>
            </a:fld>
            <a:endParaRPr lang="fr-FR"/>
          </a:p>
        </p:txBody>
      </p:sp>
      <p:pic>
        <p:nvPicPr>
          <p:cNvPr id="6" name="Image 5">
            <a:extLst>
              <a:ext uri="{FF2B5EF4-FFF2-40B4-BE49-F238E27FC236}">
                <a16:creationId xmlns:a16="http://schemas.microsoft.com/office/drawing/2014/main" id="{83567D4B-8AF9-D928-1FED-8A9AE09200F6}"/>
              </a:ext>
            </a:extLst>
          </p:cNvPr>
          <p:cNvPicPr>
            <a:picLocks noChangeAspect="1"/>
          </p:cNvPicPr>
          <p:nvPr/>
        </p:nvPicPr>
        <p:blipFill>
          <a:blip r:embed="rId3"/>
          <a:stretch>
            <a:fillRect/>
          </a:stretch>
        </p:blipFill>
        <p:spPr>
          <a:xfrm>
            <a:off x="9852355" y="0"/>
            <a:ext cx="2339645" cy="1930400"/>
          </a:xfrm>
          <a:prstGeom prst="rect">
            <a:avLst/>
          </a:prstGeom>
        </p:spPr>
      </p:pic>
    </p:spTree>
    <p:extLst>
      <p:ext uri="{BB962C8B-B14F-4D97-AF65-F5344CB8AC3E}">
        <p14:creationId xmlns:p14="http://schemas.microsoft.com/office/powerpoint/2010/main" val="1155184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0"/>
          <p:cNvSpPr>
            <a:spLocks noGrp="1" noChangeArrowheads="1"/>
          </p:cNvSpPr>
          <p:nvPr>
            <p:ph type="title"/>
          </p:nvPr>
        </p:nvSpPr>
        <p:spPr>
          <a:xfrm>
            <a:off x="1932561" y="0"/>
            <a:ext cx="8112869" cy="564046"/>
          </a:xfrm>
        </p:spPr>
        <p:txBody>
          <a:bodyPr>
            <a:normAutofit fontScale="90000"/>
          </a:bodyPr>
          <a:lstStyle/>
          <a:p>
            <a:r>
              <a:rPr lang="fr-FR" b="1" dirty="0"/>
              <a:t>   </a:t>
            </a:r>
            <a:r>
              <a:rPr lang="fr-FR" b="1" dirty="0" err="1"/>
              <a:t>Dockerization</a:t>
            </a:r>
            <a:r>
              <a:rPr lang="fr-FR" b="1" dirty="0"/>
              <a:t> du projet  avec Docker</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pPr/>
              <a:t>46</a:t>
            </a:fld>
            <a:endParaRPr lang="fr-FR"/>
          </a:p>
        </p:txBody>
      </p:sp>
      <p:sp>
        <p:nvSpPr>
          <p:cNvPr id="10" name="ZoneTexte 9">
            <a:extLst>
              <a:ext uri="{FF2B5EF4-FFF2-40B4-BE49-F238E27FC236}">
                <a16:creationId xmlns:a16="http://schemas.microsoft.com/office/drawing/2014/main" id="{DB6204AE-5D05-9CF1-5C6C-6538C54815BE}"/>
              </a:ext>
            </a:extLst>
          </p:cNvPr>
          <p:cNvSpPr txBox="1"/>
          <p:nvPr/>
        </p:nvSpPr>
        <p:spPr>
          <a:xfrm>
            <a:off x="6809536" y="6488668"/>
            <a:ext cx="5145786" cy="369332"/>
          </a:xfrm>
          <a:prstGeom prst="rect">
            <a:avLst/>
          </a:prstGeom>
          <a:noFill/>
        </p:spPr>
        <p:txBody>
          <a:bodyPr wrap="square">
            <a:spAutoFit/>
          </a:bodyPr>
          <a:lstStyle/>
          <a:p>
            <a:r>
              <a:rPr lang="fr-FR" dirty="0"/>
              <a:t>Docker compose  pour lancer les  containers </a:t>
            </a:r>
          </a:p>
        </p:txBody>
      </p:sp>
      <p:sp>
        <p:nvSpPr>
          <p:cNvPr id="12" name="ZoneTexte 11">
            <a:extLst>
              <a:ext uri="{FF2B5EF4-FFF2-40B4-BE49-F238E27FC236}">
                <a16:creationId xmlns:a16="http://schemas.microsoft.com/office/drawing/2014/main" id="{31068D83-6D72-1E6D-872D-52A79D03EE09}"/>
              </a:ext>
            </a:extLst>
          </p:cNvPr>
          <p:cNvSpPr txBox="1"/>
          <p:nvPr/>
        </p:nvSpPr>
        <p:spPr>
          <a:xfrm>
            <a:off x="531812" y="6135196"/>
            <a:ext cx="5532975" cy="369332"/>
          </a:xfrm>
          <a:prstGeom prst="rect">
            <a:avLst/>
          </a:prstGeom>
          <a:noFill/>
        </p:spPr>
        <p:txBody>
          <a:bodyPr wrap="square">
            <a:spAutoFit/>
          </a:bodyPr>
          <a:lstStyle/>
          <a:p>
            <a:r>
              <a:rPr lang="fr-FR" dirty="0" err="1"/>
              <a:t>DockerFile</a:t>
            </a:r>
            <a:r>
              <a:rPr lang="fr-FR" dirty="0"/>
              <a:t> pour construire une image  du  back </a:t>
            </a:r>
          </a:p>
        </p:txBody>
      </p:sp>
      <p:pic>
        <p:nvPicPr>
          <p:cNvPr id="4" name="Image 3" descr="Une image contenant texte, Appareils électroniques, capture d’écran, logiciel&#10;&#10;Description générée automatiquement">
            <a:extLst>
              <a:ext uri="{FF2B5EF4-FFF2-40B4-BE49-F238E27FC236}">
                <a16:creationId xmlns:a16="http://schemas.microsoft.com/office/drawing/2014/main" id="{E11493BA-2738-3FA5-3BCF-CF5E3DC9F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62" y="1339730"/>
            <a:ext cx="6416596" cy="4795466"/>
          </a:xfrm>
          <a:prstGeom prst="rect">
            <a:avLst/>
          </a:prstGeom>
        </p:spPr>
      </p:pic>
      <p:pic>
        <p:nvPicPr>
          <p:cNvPr id="11" name="Espace réservé du contenu 10" descr="Une image contenant texte, capture d’écran, nombre, Police&#10;&#10;Description générée automatiquement">
            <a:extLst>
              <a:ext uri="{FF2B5EF4-FFF2-40B4-BE49-F238E27FC236}">
                <a16:creationId xmlns:a16="http://schemas.microsoft.com/office/drawing/2014/main" id="{046B170A-E6A7-5060-65DF-3293592493C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72859" y="564046"/>
            <a:ext cx="5410618" cy="5924622"/>
          </a:xfrm>
        </p:spPr>
      </p:pic>
    </p:spTree>
    <p:extLst>
      <p:ext uri="{BB962C8B-B14F-4D97-AF65-F5344CB8AC3E}">
        <p14:creationId xmlns:p14="http://schemas.microsoft.com/office/powerpoint/2010/main" val="346410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a:extLst>
              <a:ext uri="{FF2B5EF4-FFF2-40B4-BE49-F238E27FC236}">
                <a16:creationId xmlns:a16="http://schemas.microsoft.com/office/drawing/2014/main" id="{017DC503-73F3-7AB5-0C8E-A8CD2CCFE006}"/>
              </a:ext>
            </a:extLst>
          </p:cNvPr>
          <p:cNvSpPr txBox="1">
            <a:spLocks/>
          </p:cNvSpPr>
          <p:nvPr/>
        </p:nvSpPr>
        <p:spPr>
          <a:xfrm>
            <a:off x="6240779" y="1672922"/>
            <a:ext cx="5834295" cy="48443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36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32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600" dirty="0"/>
              <a:t>Utilisation d'un </a:t>
            </a:r>
            <a:r>
              <a:rPr lang="fr-FR" sz="1600" b="1" dirty="0" err="1"/>
              <a:t>token</a:t>
            </a:r>
            <a:r>
              <a:rPr lang="fr-FR" sz="1600" dirty="0"/>
              <a:t> JWT via Spring Security</a:t>
            </a:r>
          </a:p>
          <a:p>
            <a:r>
              <a:rPr lang="fr-FR" sz="1600" dirty="0"/>
              <a:t>Utilisations  des UUID</a:t>
            </a:r>
          </a:p>
          <a:p>
            <a:r>
              <a:rPr lang="fr-FR" sz="1600" b="1" dirty="0"/>
              <a:t>Injections SQL</a:t>
            </a:r>
            <a:r>
              <a:rPr lang="fr-FR" sz="1600" dirty="0"/>
              <a:t> gérées par l'ORM (</a:t>
            </a:r>
            <a:r>
              <a:rPr lang="fr-FR" sz="1600" dirty="0" err="1"/>
              <a:t>Hibenernet-spring</a:t>
            </a:r>
            <a:r>
              <a:rPr lang="fr-FR" sz="1600" dirty="0"/>
              <a:t> data/JPA)  </a:t>
            </a:r>
          </a:p>
          <a:p>
            <a:r>
              <a:rPr lang="fr-FR" sz="1600" dirty="0"/>
              <a:t>Utilisations des de système double authentification avec un (code de sécurité ) pour les opérations de paiements</a:t>
            </a:r>
          </a:p>
          <a:p>
            <a:r>
              <a:rPr lang="fr-FR" sz="1600" dirty="0"/>
              <a:t>Presque RGPD </a:t>
            </a:r>
            <a:r>
              <a:rPr lang="fr-FR" sz="1600" dirty="0" err="1"/>
              <a:t>Ready</a:t>
            </a:r>
            <a:r>
              <a:rPr lang="fr-FR" sz="1600" dirty="0"/>
              <a:t>  (cryptage  de la  BDD)</a:t>
            </a:r>
          </a:p>
          <a:p>
            <a:endParaRPr lang="fr-FR" sz="1600" dirty="0"/>
          </a:p>
          <a:p>
            <a:endParaRPr lang="fr-FR" sz="1600" dirty="0"/>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Sécurité</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473378" y="1684684"/>
            <a:ext cx="5310527" cy="4844391"/>
          </a:xfrm>
        </p:spPr>
        <p:txBody>
          <a:bodyPr>
            <a:normAutofit/>
          </a:bodyPr>
          <a:lstStyle/>
          <a:p>
            <a:r>
              <a:rPr lang="fr-FR" sz="1600" dirty="0"/>
              <a:t>Utilisation du </a:t>
            </a:r>
            <a:r>
              <a:rPr lang="fr-FR" sz="1600" b="1" dirty="0"/>
              <a:t>HTTPS</a:t>
            </a:r>
            <a:r>
              <a:rPr lang="fr-FR" sz="1600" dirty="0"/>
              <a:t> avec certificats générés par CERTBOT</a:t>
            </a:r>
          </a:p>
          <a:p>
            <a:endParaRPr lang="fr-FR" sz="1600" dirty="0"/>
          </a:p>
          <a:p>
            <a:r>
              <a:rPr lang="fr-FR" sz="1600" b="1" dirty="0"/>
              <a:t>Hachage</a:t>
            </a:r>
            <a:r>
              <a:rPr lang="fr-FR" sz="1600" dirty="0"/>
              <a:t> du mot de passe des utilisateurs en BCRYPT</a:t>
            </a:r>
          </a:p>
          <a:p>
            <a:endParaRPr lang="fr-FR" sz="1600" dirty="0"/>
          </a:p>
          <a:p>
            <a:r>
              <a:rPr lang="fr-FR" sz="1600" dirty="0"/>
              <a:t> Loger les  actions  effectuer </a:t>
            </a:r>
            <a:r>
              <a:rPr lang="fr-FR" sz="1600" b="1" dirty="0"/>
              <a:t>(LOG4J 2) </a:t>
            </a:r>
          </a:p>
          <a:p>
            <a:endParaRPr lang="fr-FR" sz="1600" dirty="0"/>
          </a:p>
          <a:p>
            <a:r>
              <a:rPr lang="fr-FR" sz="1400" b="1" dirty="0"/>
              <a:t>SGBD</a:t>
            </a:r>
            <a:r>
              <a:rPr lang="fr-FR" sz="1400" dirty="0"/>
              <a:t> </a:t>
            </a:r>
            <a:r>
              <a:rPr lang="fr-FR" sz="1400" dirty="0" err="1"/>
              <a:t>accessib</a:t>
            </a:r>
            <a:r>
              <a:rPr lang="fr-FR" sz="1400" dirty="0"/>
              <a:t> le uniquement au Back avec un administrateur dédié</a:t>
            </a:r>
          </a:p>
          <a:p>
            <a:endParaRPr lang="fr-FR" sz="1800" dirty="0"/>
          </a:p>
          <a:p>
            <a:r>
              <a:rPr lang="fr-FR" sz="1800" b="1" dirty="0"/>
              <a:t>CORS</a:t>
            </a:r>
            <a:r>
              <a:rPr lang="fr-FR" sz="1800" dirty="0"/>
              <a:t> </a:t>
            </a:r>
            <a:r>
              <a:rPr lang="fr-FR" sz="1600" dirty="0"/>
              <a:t>entre front </a:t>
            </a:r>
            <a:r>
              <a:rPr lang="fr-FR" sz="1600" dirty="0" err="1"/>
              <a:t>Angular</a:t>
            </a:r>
            <a:r>
              <a:rPr lang="fr-FR" sz="1600" dirty="0"/>
              <a:t> ,  mobile et back Java uniquement, géré par Spring Security</a:t>
            </a:r>
          </a:p>
          <a:p>
            <a:endParaRPr lang="fr-FR" sz="1600" dirty="0"/>
          </a:p>
          <a:p>
            <a:endParaRPr lang="fr-FR" sz="1600" dirty="0"/>
          </a:p>
        </p:txBody>
      </p:sp>
      <p:sp>
        <p:nvSpPr>
          <p:cNvPr id="3" name="Espace réservé du numéro de diapositive 2">
            <a:extLst>
              <a:ext uri="{FF2B5EF4-FFF2-40B4-BE49-F238E27FC236}">
                <a16:creationId xmlns:a16="http://schemas.microsoft.com/office/drawing/2014/main" id="{5A6AD88C-EA0B-169C-0194-62E274CDD708}"/>
              </a:ext>
            </a:extLst>
          </p:cNvPr>
          <p:cNvSpPr>
            <a:spLocks noGrp="1"/>
          </p:cNvSpPr>
          <p:nvPr>
            <p:ph type="sldNum" sz="quarter" idx="12"/>
          </p:nvPr>
        </p:nvSpPr>
        <p:spPr/>
        <p:txBody>
          <a:bodyPr/>
          <a:lstStyle/>
          <a:p>
            <a:fld id="{FDA6389E-93D7-4FF5-9C21-CBED4028E7FB}" type="slidenum">
              <a:rPr lang="fr-FR" smtClean="0"/>
              <a:t>47</a:t>
            </a:fld>
            <a:endParaRPr lang="fr-FR"/>
          </a:p>
        </p:txBody>
      </p:sp>
      <p:pic>
        <p:nvPicPr>
          <p:cNvPr id="6" name="Image 5">
            <a:extLst>
              <a:ext uri="{FF2B5EF4-FFF2-40B4-BE49-F238E27FC236}">
                <a16:creationId xmlns:a16="http://schemas.microsoft.com/office/drawing/2014/main" id="{54C2F656-676C-D080-EC53-FACCA55846CC}"/>
              </a:ext>
            </a:extLst>
          </p:cNvPr>
          <p:cNvPicPr>
            <a:picLocks noChangeAspect="1"/>
          </p:cNvPicPr>
          <p:nvPr/>
        </p:nvPicPr>
        <p:blipFill>
          <a:blip r:embed="rId3"/>
          <a:stretch>
            <a:fillRect/>
          </a:stretch>
        </p:blipFill>
        <p:spPr>
          <a:xfrm>
            <a:off x="10461486" y="127381"/>
            <a:ext cx="1613589" cy="1320801"/>
          </a:xfrm>
          <a:prstGeom prst="rect">
            <a:avLst/>
          </a:prstGeom>
        </p:spPr>
      </p:pic>
      <p:pic>
        <p:nvPicPr>
          <p:cNvPr id="8" name="Image 7">
            <a:extLst>
              <a:ext uri="{FF2B5EF4-FFF2-40B4-BE49-F238E27FC236}">
                <a16:creationId xmlns:a16="http://schemas.microsoft.com/office/drawing/2014/main" id="{12FAEE8D-7FAD-2B1D-61A6-C307C78F9168}"/>
              </a:ext>
            </a:extLst>
          </p:cNvPr>
          <p:cNvPicPr>
            <a:picLocks noChangeAspect="1"/>
          </p:cNvPicPr>
          <p:nvPr/>
        </p:nvPicPr>
        <p:blipFill>
          <a:blip r:embed="rId4"/>
          <a:stretch>
            <a:fillRect/>
          </a:stretch>
        </p:blipFill>
        <p:spPr>
          <a:xfrm>
            <a:off x="8289143" y="5090184"/>
            <a:ext cx="3429479" cy="1333686"/>
          </a:xfrm>
          <a:prstGeom prst="rect">
            <a:avLst/>
          </a:prstGeom>
        </p:spPr>
      </p:pic>
    </p:spTree>
    <p:extLst>
      <p:ext uri="{BB962C8B-B14F-4D97-AF65-F5344CB8AC3E}">
        <p14:creationId xmlns:p14="http://schemas.microsoft.com/office/powerpoint/2010/main" val="2527609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           Bilan Projet</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554480" y="1745816"/>
            <a:ext cx="9950132" cy="4165406"/>
          </a:xfrm>
        </p:spPr>
        <p:txBody>
          <a:bodyPr>
            <a:normAutofit/>
          </a:bodyPr>
          <a:lstStyle/>
          <a:p>
            <a:r>
              <a:rPr lang="fr-FR" dirty="0"/>
              <a:t>95%  réalisés et fonctionnelles</a:t>
            </a:r>
          </a:p>
          <a:p>
            <a:pPr marL="0" indent="0">
              <a:buNone/>
            </a:pPr>
            <a:endParaRPr lang="fr-FR" dirty="0"/>
          </a:p>
          <a:p>
            <a:r>
              <a:rPr lang="fr-FR" dirty="0"/>
              <a:t>20j/h nécessaires pour les 10% manquants</a:t>
            </a:r>
          </a:p>
          <a:p>
            <a:endParaRPr lang="fr-FR" dirty="0"/>
          </a:p>
          <a:p>
            <a:r>
              <a:rPr lang="fr-FR" dirty="0"/>
              <a:t>    Reste à faire </a:t>
            </a:r>
          </a:p>
          <a:p>
            <a:pPr marL="0" indent="0">
              <a:buNone/>
            </a:pPr>
            <a:r>
              <a:rPr lang="fr-FR" dirty="0"/>
              <a:t>             -  Gestion des commandes côté mobile (9,5%)</a:t>
            </a:r>
          </a:p>
          <a:p>
            <a:pPr marL="0" indent="0">
              <a:buNone/>
            </a:pPr>
            <a:r>
              <a:rPr lang="fr-FR" dirty="0"/>
              <a:t>             -  Mise en place Serveur d'images (En prod)</a:t>
            </a:r>
          </a:p>
          <a:p>
            <a:pPr marL="0" indent="0">
              <a:buNone/>
            </a:pPr>
            <a:r>
              <a:rPr lang="fr-FR" dirty="0"/>
              <a:t>             - Mise en place de environnement  prod pour le front </a:t>
            </a:r>
            <a:r>
              <a:rPr lang="fr-FR" dirty="0" err="1"/>
              <a:t>Angular</a:t>
            </a:r>
            <a:r>
              <a:rPr lang="fr-FR" dirty="0"/>
              <a:t> (0,5%)</a:t>
            </a:r>
          </a:p>
        </p:txBody>
      </p:sp>
      <p:sp>
        <p:nvSpPr>
          <p:cNvPr id="3" name="Espace réservé du numéro de diapositive 2">
            <a:extLst>
              <a:ext uri="{FF2B5EF4-FFF2-40B4-BE49-F238E27FC236}">
                <a16:creationId xmlns:a16="http://schemas.microsoft.com/office/drawing/2014/main" id="{EF15E53E-2CAE-553E-C060-C6B583047B8F}"/>
              </a:ext>
            </a:extLst>
          </p:cNvPr>
          <p:cNvSpPr>
            <a:spLocks noGrp="1"/>
          </p:cNvSpPr>
          <p:nvPr>
            <p:ph type="sldNum" sz="quarter" idx="12"/>
          </p:nvPr>
        </p:nvSpPr>
        <p:spPr/>
        <p:txBody>
          <a:bodyPr/>
          <a:lstStyle/>
          <a:p>
            <a:fld id="{FDA6389E-93D7-4FF5-9C21-CBED4028E7FB}" type="slidenum">
              <a:rPr lang="fr-FR" smtClean="0"/>
              <a:t>48</a:t>
            </a:fld>
            <a:endParaRPr lang="fr-FR"/>
          </a:p>
        </p:txBody>
      </p:sp>
      <p:pic>
        <p:nvPicPr>
          <p:cNvPr id="6" name="Image 5">
            <a:extLst>
              <a:ext uri="{FF2B5EF4-FFF2-40B4-BE49-F238E27FC236}">
                <a16:creationId xmlns:a16="http://schemas.microsoft.com/office/drawing/2014/main" id="{35438AC6-7F05-1F20-903A-DB2B9BDF6437}"/>
              </a:ext>
            </a:extLst>
          </p:cNvPr>
          <p:cNvPicPr>
            <a:picLocks noChangeAspect="1"/>
          </p:cNvPicPr>
          <p:nvPr/>
        </p:nvPicPr>
        <p:blipFill>
          <a:blip r:embed="rId3"/>
          <a:stretch>
            <a:fillRect/>
          </a:stretch>
        </p:blipFill>
        <p:spPr>
          <a:xfrm>
            <a:off x="9880655" y="147739"/>
            <a:ext cx="2133515" cy="1598077"/>
          </a:xfrm>
          <a:prstGeom prst="rect">
            <a:avLst/>
          </a:prstGeom>
        </p:spPr>
      </p:pic>
    </p:spTree>
    <p:extLst>
      <p:ext uri="{BB962C8B-B14F-4D97-AF65-F5344CB8AC3E}">
        <p14:creationId xmlns:p14="http://schemas.microsoft.com/office/powerpoint/2010/main" val="1981749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a:t>Bilan Alternance</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311579" y="1678329"/>
            <a:ext cx="10193033" cy="4232893"/>
          </a:xfrm>
        </p:spPr>
        <p:txBody>
          <a:bodyPr>
            <a:normAutofit/>
          </a:bodyPr>
          <a:lstStyle/>
          <a:p>
            <a:r>
              <a:rPr lang="fr-FR" dirty="0"/>
              <a:t>A court terme</a:t>
            </a:r>
          </a:p>
          <a:p>
            <a:pPr lvl="1"/>
            <a:r>
              <a:rPr lang="fr-FR" dirty="0"/>
              <a:t>Poursuite d'étude sur une 5</a:t>
            </a:r>
            <a:r>
              <a:rPr lang="fr-FR" baseline="30000" dirty="0"/>
              <a:t>ième</a:t>
            </a:r>
            <a:r>
              <a:rPr lang="fr-FR" dirty="0"/>
              <a:t> année en Architecte Logiciel</a:t>
            </a:r>
          </a:p>
          <a:p>
            <a:pPr lvl="1"/>
            <a:r>
              <a:rPr lang="fr-FR" dirty="0"/>
              <a:t>Obtention AWS Certification </a:t>
            </a:r>
          </a:p>
          <a:p>
            <a:pPr lvl="1"/>
            <a:r>
              <a:rPr lang="fr-FR" dirty="0"/>
              <a:t>Pris en CDI par SQLI pour le même poste, mais je souhaite me rediriger vers le cloud.</a:t>
            </a:r>
          </a:p>
          <a:p>
            <a:endParaRPr lang="fr-FR" dirty="0"/>
          </a:p>
          <a:p>
            <a:r>
              <a:rPr lang="fr-FR" dirty="0"/>
              <a:t>A long terme</a:t>
            </a:r>
          </a:p>
          <a:p>
            <a:pPr lvl="1"/>
            <a:r>
              <a:rPr lang="fr-FR" dirty="0"/>
              <a:t>Ouvrir une société dans l'édition logiciel</a:t>
            </a:r>
          </a:p>
          <a:p>
            <a:pPr lvl="1"/>
            <a:r>
              <a:rPr lang="fr-FR" dirty="0"/>
              <a:t>Continuer les études universitaires en informatique</a:t>
            </a:r>
          </a:p>
          <a:p>
            <a:endParaRPr lang="fr-FR" dirty="0"/>
          </a:p>
          <a:p>
            <a:endParaRPr lang="fr-FR" dirty="0"/>
          </a:p>
          <a:p>
            <a:endParaRPr lang="fr-FR" dirty="0"/>
          </a:p>
        </p:txBody>
      </p:sp>
      <p:sp>
        <p:nvSpPr>
          <p:cNvPr id="3" name="Espace réservé du numéro de diapositive 2">
            <a:extLst>
              <a:ext uri="{FF2B5EF4-FFF2-40B4-BE49-F238E27FC236}">
                <a16:creationId xmlns:a16="http://schemas.microsoft.com/office/drawing/2014/main" id="{93626FC2-2DDF-E27F-E43B-705012595DB3}"/>
              </a:ext>
            </a:extLst>
          </p:cNvPr>
          <p:cNvSpPr>
            <a:spLocks noGrp="1"/>
          </p:cNvSpPr>
          <p:nvPr>
            <p:ph type="sldNum" sz="quarter" idx="12"/>
          </p:nvPr>
        </p:nvSpPr>
        <p:spPr/>
        <p:txBody>
          <a:bodyPr/>
          <a:lstStyle/>
          <a:p>
            <a:fld id="{FDA6389E-93D7-4FF5-9C21-CBED4028E7FB}" type="slidenum">
              <a:rPr lang="fr-FR" smtClean="0"/>
              <a:t>49</a:t>
            </a:fld>
            <a:endParaRPr lang="fr-FR"/>
          </a:p>
        </p:txBody>
      </p:sp>
      <p:pic>
        <p:nvPicPr>
          <p:cNvPr id="5" name="Image 4">
            <a:extLst>
              <a:ext uri="{FF2B5EF4-FFF2-40B4-BE49-F238E27FC236}">
                <a16:creationId xmlns:a16="http://schemas.microsoft.com/office/drawing/2014/main" id="{6403D880-1049-01CF-AC29-54A3398EE5BD}"/>
              </a:ext>
            </a:extLst>
          </p:cNvPr>
          <p:cNvPicPr>
            <a:picLocks noChangeAspect="1"/>
          </p:cNvPicPr>
          <p:nvPr/>
        </p:nvPicPr>
        <p:blipFill>
          <a:blip r:embed="rId3"/>
          <a:stretch>
            <a:fillRect/>
          </a:stretch>
        </p:blipFill>
        <p:spPr>
          <a:xfrm>
            <a:off x="9880655" y="147739"/>
            <a:ext cx="2133515" cy="1598077"/>
          </a:xfrm>
          <a:prstGeom prst="rect">
            <a:avLst/>
          </a:prstGeom>
        </p:spPr>
      </p:pic>
    </p:spTree>
    <p:extLst>
      <p:ext uri="{BB962C8B-B14F-4D97-AF65-F5344CB8AC3E}">
        <p14:creationId xmlns:p14="http://schemas.microsoft.com/office/powerpoint/2010/main" val="272074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6" y="624110"/>
            <a:ext cx="4987998" cy="727188"/>
          </a:xfrm>
        </p:spPr>
        <p:txBody>
          <a:bodyPr/>
          <a:lstStyle/>
          <a:p>
            <a:r>
              <a:rPr lang="fr-FR" b="1" dirty="0"/>
              <a:t>Equipe de mon projet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1154201" y="1678329"/>
            <a:ext cx="10350411" cy="4232893"/>
          </a:xfrm>
        </p:spPr>
        <p:txBody>
          <a:bodyPr>
            <a:normAutofit/>
          </a:bodyPr>
          <a:lstStyle/>
          <a:p>
            <a:r>
              <a:rPr lang="fr-FR" b="1" dirty="0"/>
              <a:t> un projet individuel </a:t>
            </a:r>
          </a:p>
        </p:txBody>
      </p:sp>
      <p:sp>
        <p:nvSpPr>
          <p:cNvPr id="4" name="Espace réservé du numéro de diapositive 3">
            <a:extLst>
              <a:ext uri="{FF2B5EF4-FFF2-40B4-BE49-F238E27FC236}">
                <a16:creationId xmlns:a16="http://schemas.microsoft.com/office/drawing/2014/main" id="{9901DC9E-1FD9-7B22-E85D-0783AE019C25}"/>
              </a:ext>
            </a:extLst>
          </p:cNvPr>
          <p:cNvSpPr>
            <a:spLocks noGrp="1"/>
          </p:cNvSpPr>
          <p:nvPr>
            <p:ph type="sldNum" sz="quarter" idx="12"/>
          </p:nvPr>
        </p:nvSpPr>
        <p:spPr/>
        <p:txBody>
          <a:bodyPr/>
          <a:lstStyle/>
          <a:p>
            <a:fld id="{FDA6389E-93D7-4FF5-9C21-CBED4028E7FB}" type="slidenum">
              <a:rPr lang="fr-FR" smtClean="0"/>
              <a:t>5</a:t>
            </a:fld>
            <a:endParaRPr lang="fr-FR"/>
          </a:p>
        </p:txBody>
      </p:sp>
      <p:sp>
        <p:nvSpPr>
          <p:cNvPr id="12" name="ZoneTexte 11">
            <a:extLst>
              <a:ext uri="{FF2B5EF4-FFF2-40B4-BE49-F238E27FC236}">
                <a16:creationId xmlns:a16="http://schemas.microsoft.com/office/drawing/2014/main" id="{C4A2D992-1BED-9355-D6FF-92813F1D9235}"/>
              </a:ext>
            </a:extLst>
          </p:cNvPr>
          <p:cNvSpPr txBox="1"/>
          <p:nvPr/>
        </p:nvSpPr>
        <p:spPr>
          <a:xfrm>
            <a:off x="5023158" y="4658634"/>
            <a:ext cx="3417886" cy="1477328"/>
          </a:xfrm>
          <a:prstGeom prst="rect">
            <a:avLst/>
          </a:prstGeom>
          <a:noFill/>
        </p:spPr>
        <p:txBody>
          <a:bodyPr wrap="square" rtlCol="0">
            <a:spAutoFit/>
          </a:bodyPr>
          <a:lstStyle/>
          <a:p>
            <a:r>
              <a:rPr lang="fr-FR" b="1" dirty="0"/>
              <a:t>Moi / Halim  Yahiaoui</a:t>
            </a:r>
            <a:br>
              <a:rPr lang="fr-FR" b="1" dirty="0"/>
            </a:br>
            <a:r>
              <a:rPr lang="fr-FR" b="1" dirty="0"/>
              <a:t>Rôles</a:t>
            </a:r>
          </a:p>
          <a:p>
            <a:pPr marL="742950" lvl="1" indent="-285750">
              <a:buFont typeface="Arial" panose="020B0604020202020204" pitchFamily="34" charset="0"/>
              <a:buChar char="•"/>
            </a:pPr>
            <a:r>
              <a:rPr lang="fr-FR" b="1" dirty="0"/>
              <a:t>Chef de projet</a:t>
            </a:r>
          </a:p>
          <a:p>
            <a:pPr marL="742950" lvl="1" indent="-285750">
              <a:buFont typeface="Arial" panose="020B0604020202020204" pitchFamily="34" charset="0"/>
              <a:buChar char="•"/>
            </a:pPr>
            <a:r>
              <a:rPr lang="fr-FR" b="1" dirty="0"/>
              <a:t>Développeur FS</a:t>
            </a:r>
          </a:p>
          <a:p>
            <a:pPr marL="742950" lvl="1" indent="-285750">
              <a:buFont typeface="Arial" panose="020B0604020202020204" pitchFamily="34" charset="0"/>
              <a:buChar char="•"/>
            </a:pPr>
            <a:r>
              <a:rPr lang="fr-FR" b="1" dirty="0"/>
              <a:t>Administrateur GitHub</a:t>
            </a:r>
          </a:p>
        </p:txBody>
      </p:sp>
      <p:pic>
        <p:nvPicPr>
          <p:cNvPr id="8" name="Image 7">
            <a:extLst>
              <a:ext uri="{FF2B5EF4-FFF2-40B4-BE49-F238E27FC236}">
                <a16:creationId xmlns:a16="http://schemas.microsoft.com/office/drawing/2014/main" id="{F6B81E3F-58E2-7640-CE18-13C51C47F721}"/>
              </a:ext>
            </a:extLst>
          </p:cNvPr>
          <p:cNvPicPr>
            <a:picLocks noChangeAspect="1"/>
          </p:cNvPicPr>
          <p:nvPr/>
        </p:nvPicPr>
        <p:blipFill>
          <a:blip r:embed="rId3"/>
          <a:stretch>
            <a:fillRect/>
          </a:stretch>
        </p:blipFill>
        <p:spPr>
          <a:xfrm>
            <a:off x="5516790" y="2526396"/>
            <a:ext cx="1625232" cy="1805207"/>
          </a:xfrm>
          <a:prstGeom prst="rect">
            <a:avLst/>
          </a:prstGeom>
        </p:spPr>
      </p:pic>
    </p:spTree>
    <p:extLst>
      <p:ext uri="{BB962C8B-B14F-4D97-AF65-F5344CB8AC3E}">
        <p14:creationId xmlns:p14="http://schemas.microsoft.com/office/powerpoint/2010/main" val="815887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439337" y="238456"/>
            <a:ext cx="5074700" cy="708322"/>
          </a:xfrm>
        </p:spPr>
        <p:txBody>
          <a:bodyPr>
            <a:noAutofit/>
          </a:bodyPr>
          <a:lstStyle/>
          <a:p>
            <a:r>
              <a:rPr lang="fr-FR" sz="4000" b="1" dirty="0"/>
              <a:t>Démonstration Live </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949123" y="1312554"/>
            <a:ext cx="8951622" cy="4598669"/>
          </a:xfrm>
        </p:spPr>
        <p:txBody>
          <a:bodyPr>
            <a:normAutofit/>
          </a:bodyPr>
          <a:lstStyle/>
          <a:p>
            <a:endParaRPr lang="fr-FR" dirty="0"/>
          </a:p>
          <a:p>
            <a:r>
              <a:rPr lang="fr-FR" dirty="0"/>
              <a:t>Montrer l’architecture de  code (Front – back –Mobile ) sur </a:t>
            </a:r>
            <a:r>
              <a:rPr lang="fr-FR" dirty="0" err="1"/>
              <a:t>intelliJ</a:t>
            </a:r>
            <a:r>
              <a:rPr lang="fr-FR" dirty="0"/>
              <a:t> </a:t>
            </a:r>
            <a:r>
              <a:rPr lang="fr-FR" u="sng" dirty="0"/>
              <a:t>(1-3) min</a:t>
            </a:r>
          </a:p>
          <a:p>
            <a:r>
              <a:rPr lang="fr-FR" dirty="0"/>
              <a:t>Faire  une  commande  via  un  étudiant existant </a:t>
            </a:r>
            <a:r>
              <a:rPr lang="fr-FR" u="sng" dirty="0"/>
              <a:t>(1-3) min</a:t>
            </a:r>
          </a:p>
          <a:p>
            <a:r>
              <a:rPr lang="fr-FR" dirty="0"/>
              <a:t>Valider La commande via un Admin  existant </a:t>
            </a:r>
            <a:r>
              <a:rPr lang="fr-FR" u="sng" dirty="0"/>
              <a:t>(1-2) min</a:t>
            </a:r>
          </a:p>
          <a:p>
            <a:r>
              <a:rPr lang="fr-FR" dirty="0"/>
              <a:t>Se connecter via  application Mobile  </a:t>
            </a:r>
            <a:r>
              <a:rPr lang="fr-FR" u="sng" dirty="0"/>
              <a:t>(½) min </a:t>
            </a:r>
          </a:p>
          <a:p>
            <a:r>
              <a:rPr lang="fr-FR" dirty="0"/>
              <a:t>Lancer les  tests unitaires </a:t>
            </a:r>
            <a:r>
              <a:rPr lang="fr-FR" u="sng" dirty="0"/>
              <a:t>(½) min</a:t>
            </a:r>
          </a:p>
          <a:p>
            <a:r>
              <a:rPr lang="fr-FR" dirty="0"/>
              <a:t>Lancer  les  containers  tests </a:t>
            </a:r>
            <a:r>
              <a:rPr lang="fr-FR" u="sng" dirty="0"/>
              <a:t>(1-3) min</a:t>
            </a:r>
          </a:p>
          <a:p>
            <a:pPr marL="0" indent="0">
              <a:buNone/>
            </a:pPr>
            <a:endParaRPr lang="fr-FR" dirty="0"/>
          </a:p>
        </p:txBody>
      </p:sp>
      <p:sp>
        <p:nvSpPr>
          <p:cNvPr id="3" name="Espace réservé du numéro de diapositive 2">
            <a:extLst>
              <a:ext uri="{FF2B5EF4-FFF2-40B4-BE49-F238E27FC236}">
                <a16:creationId xmlns:a16="http://schemas.microsoft.com/office/drawing/2014/main" id="{9908C7E3-2B50-358D-9C6F-B839B93082B7}"/>
              </a:ext>
            </a:extLst>
          </p:cNvPr>
          <p:cNvSpPr>
            <a:spLocks noGrp="1"/>
          </p:cNvSpPr>
          <p:nvPr>
            <p:ph type="sldNum" sz="quarter" idx="12"/>
          </p:nvPr>
        </p:nvSpPr>
        <p:spPr/>
        <p:txBody>
          <a:bodyPr/>
          <a:lstStyle/>
          <a:p>
            <a:fld id="{FDA6389E-93D7-4FF5-9C21-CBED4028E7FB}" type="slidenum">
              <a:rPr lang="fr-FR" smtClean="0"/>
              <a:t>50</a:t>
            </a:fld>
            <a:endParaRPr lang="fr-FR"/>
          </a:p>
        </p:txBody>
      </p:sp>
      <p:pic>
        <p:nvPicPr>
          <p:cNvPr id="6" name="Image 5">
            <a:extLst>
              <a:ext uri="{FF2B5EF4-FFF2-40B4-BE49-F238E27FC236}">
                <a16:creationId xmlns:a16="http://schemas.microsoft.com/office/drawing/2014/main" id="{BE68A473-1D35-9961-603F-9B54BA664490}"/>
              </a:ext>
            </a:extLst>
          </p:cNvPr>
          <p:cNvPicPr>
            <a:picLocks noChangeAspect="1"/>
          </p:cNvPicPr>
          <p:nvPr/>
        </p:nvPicPr>
        <p:blipFill>
          <a:blip r:embed="rId3"/>
          <a:stretch>
            <a:fillRect/>
          </a:stretch>
        </p:blipFill>
        <p:spPr>
          <a:xfrm>
            <a:off x="7483433" y="2044104"/>
            <a:ext cx="4298394" cy="3501342"/>
          </a:xfrm>
          <a:prstGeom prst="rect">
            <a:avLst/>
          </a:prstGeom>
        </p:spPr>
      </p:pic>
    </p:spTree>
    <p:extLst>
      <p:ext uri="{BB962C8B-B14F-4D97-AF65-F5344CB8AC3E}">
        <p14:creationId xmlns:p14="http://schemas.microsoft.com/office/powerpoint/2010/main" val="2489299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311579" y="787783"/>
            <a:ext cx="10193033" cy="5123440"/>
          </a:xfrm>
        </p:spPr>
        <p:txBody>
          <a:bodyPr>
            <a:normAutofit lnSpcReduction="10000"/>
          </a:bodyPr>
          <a:lstStyle/>
          <a:p>
            <a:pPr marL="0" indent="0" algn="ctr">
              <a:buNone/>
            </a:pPr>
            <a:r>
              <a:rPr lang="fr-FR" sz="11500" b="1" dirty="0"/>
              <a:t>Merci</a:t>
            </a:r>
          </a:p>
          <a:p>
            <a:pPr marL="0" indent="0" algn="ctr">
              <a:buNone/>
            </a:pPr>
            <a:endParaRPr lang="fr-FR" sz="11500" b="1" dirty="0"/>
          </a:p>
          <a:p>
            <a:pPr marL="0" indent="0" algn="ctr">
              <a:buNone/>
            </a:pPr>
            <a:r>
              <a:rPr lang="fr-FR" sz="11500" b="1" dirty="0"/>
              <a:t>Vos Questions</a:t>
            </a:r>
          </a:p>
        </p:txBody>
      </p:sp>
      <p:sp>
        <p:nvSpPr>
          <p:cNvPr id="3" name="Espace réservé du numéro de diapositive 2">
            <a:extLst>
              <a:ext uri="{FF2B5EF4-FFF2-40B4-BE49-F238E27FC236}">
                <a16:creationId xmlns:a16="http://schemas.microsoft.com/office/drawing/2014/main" id="{93626FC2-2DDF-E27F-E43B-705012595DB3}"/>
              </a:ext>
            </a:extLst>
          </p:cNvPr>
          <p:cNvSpPr>
            <a:spLocks noGrp="1"/>
          </p:cNvSpPr>
          <p:nvPr>
            <p:ph type="sldNum" sz="quarter" idx="12"/>
          </p:nvPr>
        </p:nvSpPr>
        <p:spPr/>
        <p:txBody>
          <a:bodyPr/>
          <a:lstStyle/>
          <a:p>
            <a:fld id="{FDA6389E-93D7-4FF5-9C21-CBED4028E7FB}" type="slidenum">
              <a:rPr lang="fr-FR" smtClean="0"/>
              <a:t>51</a:t>
            </a:fld>
            <a:endParaRPr lang="fr-FR"/>
          </a:p>
        </p:txBody>
      </p:sp>
    </p:spTree>
    <p:extLst>
      <p:ext uri="{BB962C8B-B14F-4D97-AF65-F5344CB8AC3E}">
        <p14:creationId xmlns:p14="http://schemas.microsoft.com/office/powerpoint/2010/main" val="245282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5" y="624110"/>
            <a:ext cx="6346123" cy="616247"/>
          </a:xfrm>
        </p:spPr>
        <p:txBody>
          <a:bodyPr>
            <a:normAutofit fontScale="90000"/>
          </a:bodyPr>
          <a:lstStyle/>
          <a:p>
            <a:r>
              <a:rPr lang="fr-FR" dirty="0"/>
              <a:t>  </a:t>
            </a:r>
            <a:r>
              <a:rPr lang="fr-FR" b="1" dirty="0"/>
              <a:t>Architecture de mon projet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816923" y="1542853"/>
            <a:ext cx="3072319" cy="4953288"/>
          </a:xfrm>
        </p:spPr>
        <p:txBody>
          <a:bodyPr>
            <a:normAutofit lnSpcReduction="10000"/>
          </a:bodyPr>
          <a:lstStyle/>
          <a:p>
            <a:r>
              <a:rPr lang="fr-FR" b="1" dirty="0"/>
              <a:t>Front Web</a:t>
            </a:r>
          </a:p>
          <a:p>
            <a:pPr lvl="1"/>
            <a:r>
              <a:rPr lang="fr-FR" dirty="0" err="1"/>
              <a:t>Angular</a:t>
            </a:r>
            <a:r>
              <a:rPr lang="fr-FR" dirty="0"/>
              <a:t> v15.2</a:t>
            </a:r>
          </a:p>
          <a:p>
            <a:pPr lvl="1"/>
            <a:endParaRPr lang="fr-FR" dirty="0"/>
          </a:p>
          <a:p>
            <a:r>
              <a:rPr lang="fr-FR" b="1" dirty="0"/>
              <a:t>Front Mobile</a:t>
            </a:r>
          </a:p>
          <a:p>
            <a:pPr lvl="1"/>
            <a:r>
              <a:rPr lang="fr-FR" dirty="0"/>
              <a:t>Ionic v7.2</a:t>
            </a:r>
          </a:p>
          <a:p>
            <a:pPr lvl="1"/>
            <a:endParaRPr lang="fr-FR" dirty="0"/>
          </a:p>
          <a:p>
            <a:r>
              <a:rPr lang="fr-FR" b="1" dirty="0"/>
              <a:t>Back</a:t>
            </a:r>
            <a:endParaRPr lang="fr-FR" dirty="0"/>
          </a:p>
          <a:p>
            <a:pPr lvl="1"/>
            <a:r>
              <a:rPr lang="fr-FR" dirty="0"/>
              <a:t>Java v19.0</a:t>
            </a:r>
          </a:p>
          <a:p>
            <a:pPr lvl="1"/>
            <a:r>
              <a:rPr lang="fr-FR" dirty="0"/>
              <a:t>Spring Boot 3.0</a:t>
            </a:r>
          </a:p>
          <a:p>
            <a:pPr lvl="2"/>
            <a:r>
              <a:rPr lang="fr-FR" dirty="0"/>
              <a:t>Spring Data JPA</a:t>
            </a:r>
          </a:p>
          <a:p>
            <a:pPr lvl="2"/>
            <a:r>
              <a:rPr lang="fr-FR" dirty="0"/>
              <a:t>Spring MVC</a:t>
            </a:r>
          </a:p>
          <a:p>
            <a:pPr lvl="2"/>
            <a:r>
              <a:rPr lang="fr-FR" dirty="0"/>
              <a:t>Spring Security</a:t>
            </a:r>
          </a:p>
          <a:p>
            <a:pPr lvl="1"/>
            <a:r>
              <a:rPr lang="fr-FR" dirty="0"/>
              <a:t>SGBD</a:t>
            </a:r>
          </a:p>
          <a:p>
            <a:pPr lvl="2"/>
            <a:r>
              <a:rPr lang="fr-FR" dirty="0"/>
              <a:t>PostgreSQL v15.2</a:t>
            </a:r>
          </a:p>
          <a:p>
            <a:pPr marL="457200" lvl="1" indent="0">
              <a:buNone/>
            </a:pPr>
            <a:endParaRPr lang="fr-FR" dirty="0"/>
          </a:p>
        </p:txBody>
      </p:sp>
      <p:sp>
        <p:nvSpPr>
          <p:cNvPr id="4" name="Espace réservé du numéro de diapositive 3">
            <a:extLst>
              <a:ext uri="{FF2B5EF4-FFF2-40B4-BE49-F238E27FC236}">
                <a16:creationId xmlns:a16="http://schemas.microsoft.com/office/drawing/2014/main" id="{8B8C8AC0-1F9C-5C9B-DB10-63D434DC1A87}"/>
              </a:ext>
            </a:extLst>
          </p:cNvPr>
          <p:cNvSpPr>
            <a:spLocks noGrp="1"/>
          </p:cNvSpPr>
          <p:nvPr>
            <p:ph type="sldNum" sz="quarter" idx="12"/>
          </p:nvPr>
        </p:nvSpPr>
        <p:spPr/>
        <p:txBody>
          <a:bodyPr/>
          <a:lstStyle/>
          <a:p>
            <a:fld id="{FDA6389E-93D7-4FF5-9C21-CBED4028E7FB}" type="slidenum">
              <a:rPr lang="fr-FR" smtClean="0"/>
              <a:t>6</a:t>
            </a:fld>
            <a:endParaRPr lang="fr-FR"/>
          </a:p>
        </p:txBody>
      </p:sp>
      <p:pic>
        <p:nvPicPr>
          <p:cNvPr id="8" name="Image 7" descr="Une image contenant texte, capture d’écran, diagramme, Police&#10;&#10;Description générée automatiquement">
            <a:extLst>
              <a:ext uri="{FF2B5EF4-FFF2-40B4-BE49-F238E27FC236}">
                <a16:creationId xmlns:a16="http://schemas.microsoft.com/office/drawing/2014/main" id="{CF479C45-27DE-1259-470C-49334A83F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902" y="1658863"/>
            <a:ext cx="8072555" cy="4534782"/>
          </a:xfrm>
          <a:prstGeom prst="rect">
            <a:avLst/>
          </a:prstGeom>
        </p:spPr>
      </p:pic>
    </p:spTree>
    <p:extLst>
      <p:ext uri="{BB962C8B-B14F-4D97-AF65-F5344CB8AC3E}">
        <p14:creationId xmlns:p14="http://schemas.microsoft.com/office/powerpoint/2010/main" val="127041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68920AE-6CA2-92DD-1762-F06D3888F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20" y="989724"/>
            <a:ext cx="10500257" cy="537483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Conception - Cas d'Utilisation</a:t>
            </a:r>
          </a:p>
        </p:txBody>
      </p:sp>
      <p:sp>
        <p:nvSpPr>
          <p:cNvPr id="6" name="Espace réservé du numéro de diapositive 5">
            <a:extLst>
              <a:ext uri="{FF2B5EF4-FFF2-40B4-BE49-F238E27FC236}">
                <a16:creationId xmlns:a16="http://schemas.microsoft.com/office/drawing/2014/main" id="{9EDBF5A8-B931-B5E4-2C12-A959DD2F53A7}"/>
              </a:ext>
            </a:extLst>
          </p:cNvPr>
          <p:cNvSpPr>
            <a:spLocks noGrp="1"/>
          </p:cNvSpPr>
          <p:nvPr>
            <p:ph type="sldNum" sz="quarter" idx="12"/>
          </p:nvPr>
        </p:nvSpPr>
        <p:spPr/>
        <p:txBody>
          <a:bodyPr/>
          <a:lstStyle/>
          <a:p>
            <a:fld id="{FDA6389E-93D7-4FF5-9C21-CBED4028E7FB}" type="slidenum">
              <a:rPr lang="fr-FR" smtClean="0"/>
              <a:t>7</a:t>
            </a:fld>
            <a:endParaRPr lang="fr-FR"/>
          </a:p>
        </p:txBody>
      </p:sp>
      <p:pic>
        <p:nvPicPr>
          <p:cNvPr id="10" name="Image 9">
            <a:extLst>
              <a:ext uri="{FF2B5EF4-FFF2-40B4-BE49-F238E27FC236}">
                <a16:creationId xmlns:a16="http://schemas.microsoft.com/office/drawing/2014/main" id="{15066D26-A795-04B5-18FC-CEE7CDAE0A89}"/>
              </a:ext>
            </a:extLst>
          </p:cNvPr>
          <p:cNvPicPr>
            <a:picLocks noChangeAspect="1"/>
          </p:cNvPicPr>
          <p:nvPr/>
        </p:nvPicPr>
        <p:blipFill>
          <a:blip r:embed="rId4"/>
          <a:stretch>
            <a:fillRect/>
          </a:stretch>
        </p:blipFill>
        <p:spPr>
          <a:xfrm>
            <a:off x="10876360" y="172699"/>
            <a:ext cx="1125014" cy="817025"/>
          </a:xfrm>
          <a:prstGeom prst="rect">
            <a:avLst/>
          </a:prstGeom>
        </p:spPr>
      </p:pic>
    </p:spTree>
    <p:extLst>
      <p:ext uri="{BB962C8B-B14F-4D97-AF65-F5344CB8AC3E}">
        <p14:creationId xmlns:p14="http://schemas.microsoft.com/office/powerpoint/2010/main" val="217645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1" name="Group 41">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3"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85"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86"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87"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88"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89"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90"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91"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92"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93"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94"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95"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96" name="Group 55">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97"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98"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99"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100"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101"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102"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103"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104"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105"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106"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107"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108"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109" name="Rectangle 108">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0"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111" name="Rectangle 110">
            <a:extLst>
              <a:ext uri="{FF2B5EF4-FFF2-40B4-BE49-F238E27FC236}">
                <a16:creationId xmlns:a16="http://schemas.microsoft.com/office/drawing/2014/main" id="{8A584277-D180-4B08-8D79-423AB687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0A0C0A5-31F3-42FD-A0FB-2074D635E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375D66">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Gestion De   Project</a:t>
            </a:r>
            <a:endParaRPr lang="en-US" sz="4000" dirty="0">
              <a:solidFill>
                <a:srgbClr val="FEFFFF"/>
              </a:solidFill>
            </a:endParaRPr>
          </a:p>
        </p:txBody>
      </p:sp>
      <p:sp>
        <p:nvSpPr>
          <p:cNvPr id="113" name="Rectangle 112">
            <a:extLst>
              <a:ext uri="{FF2B5EF4-FFF2-40B4-BE49-F238E27FC236}">
                <a16:creationId xmlns:a16="http://schemas.microsoft.com/office/drawing/2014/main" id="{709C18EF-ACBC-4878-8AED-5797FC281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965044"/>
            <a:ext cx="5821258" cy="253201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5">
            <a:extLst>
              <a:ext uri="{FF2B5EF4-FFF2-40B4-BE49-F238E27FC236}">
                <a16:creationId xmlns:a16="http://schemas.microsoft.com/office/drawing/2014/main" id="{FD6A1429-D087-4418-8E83-F5FC9431C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Espace réservé du numéro de diapositive 2">
            <a:extLst>
              <a:ext uri="{FF2B5EF4-FFF2-40B4-BE49-F238E27FC236}">
                <a16:creationId xmlns:a16="http://schemas.microsoft.com/office/drawing/2014/main" id="{7BBE1338-E97E-371C-BAC9-0F9B7B4C6925}"/>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8</a:t>
            </a:fld>
            <a:endParaRPr lang="en-US"/>
          </a:p>
        </p:txBody>
      </p:sp>
      <p:sp>
        <p:nvSpPr>
          <p:cNvPr id="82" name="Rectangle 81">
            <a:extLst>
              <a:ext uri="{FF2B5EF4-FFF2-40B4-BE49-F238E27FC236}">
                <a16:creationId xmlns:a16="http://schemas.microsoft.com/office/drawing/2014/main" id="{17A3A3C6-87F0-468B-A8DF-39FCD0BA9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3657423"/>
            <a:ext cx="2814046" cy="2532013"/>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56E879A-C32D-4870-BE08-29208BFF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203" y="3657423"/>
            <a:ext cx="2814049" cy="253201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Image 36" descr="Une image contenant Graphique, Police, logo, graphisme&#10;&#10;Description générée automatiquement">
            <a:extLst>
              <a:ext uri="{FF2B5EF4-FFF2-40B4-BE49-F238E27FC236}">
                <a16:creationId xmlns:a16="http://schemas.microsoft.com/office/drawing/2014/main" id="{E0D3B5D1-4B82-F0A9-94AE-91BCFADA3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929" y="4284466"/>
            <a:ext cx="2490606" cy="1288888"/>
          </a:xfrm>
          <a:prstGeom prst="rect">
            <a:avLst/>
          </a:prstGeom>
        </p:spPr>
      </p:pic>
      <p:pic>
        <p:nvPicPr>
          <p:cNvPr id="7" name="Image 6" descr="Une image contenant Police, logo, Graphique, symbole&#10;&#10;Description générée automatiquement">
            <a:extLst>
              <a:ext uri="{FF2B5EF4-FFF2-40B4-BE49-F238E27FC236}">
                <a16:creationId xmlns:a16="http://schemas.microsoft.com/office/drawing/2014/main" id="{7E5772DA-19CB-33A6-7F2D-9EDE12C1C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465" y="4363417"/>
            <a:ext cx="2651154" cy="1073471"/>
          </a:xfrm>
          <a:prstGeom prst="rect">
            <a:avLst/>
          </a:prstGeom>
        </p:spPr>
      </p:pic>
      <p:pic>
        <p:nvPicPr>
          <p:cNvPr id="5" name="Image 4" descr="Une image contenant texte, Police, Graphique, logo&#10;&#10;Description générée automatiquement">
            <a:extLst>
              <a:ext uri="{FF2B5EF4-FFF2-40B4-BE49-F238E27FC236}">
                <a16:creationId xmlns:a16="http://schemas.microsoft.com/office/drawing/2014/main" id="{C51532EF-1244-AD78-7AE1-C3B77BDAD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930" y="1024888"/>
            <a:ext cx="5165387" cy="2351578"/>
          </a:xfrm>
          <a:prstGeom prst="rect">
            <a:avLst/>
          </a:prstGeom>
        </p:spPr>
      </p:pic>
    </p:spTree>
    <p:extLst>
      <p:ext uri="{BB962C8B-B14F-4D97-AF65-F5344CB8AC3E}">
        <p14:creationId xmlns:p14="http://schemas.microsoft.com/office/powerpoint/2010/main" val="144885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6" y="172699"/>
            <a:ext cx="8804748" cy="769410"/>
          </a:xfrm>
        </p:spPr>
        <p:txBody>
          <a:bodyPr/>
          <a:lstStyle/>
          <a:p>
            <a:r>
              <a:rPr lang="fr-FR" b="1" dirty="0"/>
              <a:t>Conception - </a:t>
            </a:r>
            <a:r>
              <a:rPr lang="fr-FR" b="1" dirty="0" err="1"/>
              <a:t>Users</a:t>
            </a:r>
            <a:r>
              <a:rPr lang="fr-FR" b="1" dirty="0"/>
              <a:t> Stories</a:t>
            </a:r>
          </a:p>
        </p:txBody>
      </p:sp>
      <p:sp>
        <p:nvSpPr>
          <p:cNvPr id="3" name="Espace réservé du numéro de diapositive 2">
            <a:extLst>
              <a:ext uri="{FF2B5EF4-FFF2-40B4-BE49-F238E27FC236}">
                <a16:creationId xmlns:a16="http://schemas.microsoft.com/office/drawing/2014/main" id="{4C049BD2-F77E-4812-ACC5-6D037633C6F9}"/>
              </a:ext>
            </a:extLst>
          </p:cNvPr>
          <p:cNvSpPr>
            <a:spLocks noGrp="1"/>
          </p:cNvSpPr>
          <p:nvPr>
            <p:ph type="sldNum" sz="quarter" idx="12"/>
          </p:nvPr>
        </p:nvSpPr>
        <p:spPr/>
        <p:txBody>
          <a:bodyPr/>
          <a:lstStyle/>
          <a:p>
            <a:fld id="{FDA6389E-93D7-4FF5-9C21-CBED4028E7FB}" type="slidenum">
              <a:rPr lang="fr-FR" smtClean="0"/>
              <a:t>9</a:t>
            </a:fld>
            <a:endParaRPr lang="fr-FR"/>
          </a:p>
        </p:txBody>
      </p:sp>
      <p:pic>
        <p:nvPicPr>
          <p:cNvPr id="5" name="Image 4" descr="Une image contenant texte, capture d’écran, logiciel, nombre&#10;&#10;Description générée automatiquement">
            <a:extLst>
              <a:ext uri="{FF2B5EF4-FFF2-40B4-BE49-F238E27FC236}">
                <a16:creationId xmlns:a16="http://schemas.microsoft.com/office/drawing/2014/main" id="{333F2E26-3E0D-0420-7422-4AC518E67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23" y="1152907"/>
            <a:ext cx="10827467" cy="5404959"/>
          </a:xfrm>
          <a:prstGeom prst="rect">
            <a:avLst/>
          </a:prstGeom>
        </p:spPr>
      </p:pic>
    </p:spTree>
    <p:extLst>
      <p:ext uri="{BB962C8B-B14F-4D97-AF65-F5344CB8AC3E}">
        <p14:creationId xmlns:p14="http://schemas.microsoft.com/office/powerpoint/2010/main" val="2928587064"/>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d50313-1fe7-45ae-b1b7-4c593c19c66e">
      <Terms xmlns="http://schemas.microsoft.com/office/infopath/2007/PartnerControls"/>
    </lcf76f155ced4ddcb4097134ff3c332f>
    <TaxCatchAll xmlns="5ccf6310-ccb1-461c-8af1-f6bde5b7af9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C420390B878046AB50104BD595F4B7" ma:contentTypeVersion="14" ma:contentTypeDescription="Crée un document." ma:contentTypeScope="" ma:versionID="76ae4090adcadb2054995dc80a85d0ae">
  <xsd:schema xmlns:xsd="http://www.w3.org/2001/XMLSchema" xmlns:xs="http://www.w3.org/2001/XMLSchema" xmlns:p="http://schemas.microsoft.com/office/2006/metadata/properties" xmlns:ns2="45d50313-1fe7-45ae-b1b7-4c593c19c66e" xmlns:ns3="5ccf6310-ccb1-461c-8af1-f6bde5b7af98" targetNamespace="http://schemas.microsoft.com/office/2006/metadata/properties" ma:root="true" ma:fieldsID="fb3e6489d5b31af7b6fd649621703841" ns2:_="" ns3:_="">
    <xsd:import namespace="45d50313-1fe7-45ae-b1b7-4c593c19c66e"/>
    <xsd:import namespace="5ccf6310-ccb1-461c-8af1-f6bde5b7af9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d50313-1fe7-45ae-b1b7-4c593c19c66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e652b9cf-f178-4184-a14d-3d67633acb4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f6310-ccb1-461c-8af1-f6bde5b7af9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48a0d83-d2e3-4bcf-99da-9492d7c25bd8}" ma:internalName="TaxCatchAll" ma:showField="CatchAllData" ma:web="5ccf6310-ccb1-461c-8af1-f6bde5b7af9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DE6475-94E4-4741-A118-6535091798FC}">
  <ds:schemaRefs>
    <ds:schemaRef ds:uri="45d50313-1fe7-45ae-b1b7-4c593c19c66e"/>
    <ds:schemaRef ds:uri="5ccf6310-ccb1-461c-8af1-f6bde5b7af9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6483071-68FA-4045-A51A-C5DEC97F9237}">
  <ds:schemaRefs>
    <ds:schemaRef ds:uri="45d50313-1fe7-45ae-b1b7-4c593c19c66e"/>
    <ds:schemaRef ds:uri="5ccf6310-ccb1-461c-8af1-f6bde5b7af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F0CC8D-5CA6-442B-B917-611747736D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11523</TotalTime>
  <Words>2057</Words>
  <Application>Microsoft Office PowerPoint</Application>
  <PresentationFormat>Grand écran</PresentationFormat>
  <Paragraphs>394</Paragraphs>
  <Slides>51</Slides>
  <Notes>51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51</vt:i4>
      </vt:variant>
    </vt:vector>
  </HeadingPairs>
  <TitlesOfParts>
    <vt:vector size="59" baseType="lpstr">
      <vt:lpstr>Arial</vt:lpstr>
      <vt:lpstr>Calibri</vt:lpstr>
      <vt:lpstr>Century Gothic</vt:lpstr>
      <vt:lpstr>Century Gothic (Corps)</vt:lpstr>
      <vt:lpstr>Times New Roman</vt:lpstr>
      <vt:lpstr>Wingdings</vt:lpstr>
      <vt:lpstr>Wingdings 3</vt:lpstr>
      <vt:lpstr>Brin</vt:lpstr>
      <vt:lpstr>Diplôme CDNT</vt:lpstr>
      <vt:lpstr>Qui suis Je</vt:lpstr>
      <vt:lpstr>                 Problématique : </vt:lpstr>
      <vt:lpstr>Présentation de mon projet  : La Cantinière</vt:lpstr>
      <vt:lpstr>Equipe de mon projet </vt:lpstr>
      <vt:lpstr>  Architecture de mon projet </vt:lpstr>
      <vt:lpstr>Conception - Cas d'Utilisation</vt:lpstr>
      <vt:lpstr>Gestion De   Project</vt:lpstr>
      <vt:lpstr>Conception - Users Stories</vt:lpstr>
      <vt:lpstr>Conception - Users Stories</vt:lpstr>
      <vt:lpstr>Gestion de projet - Planning -</vt:lpstr>
      <vt:lpstr>Gestion de projet -  Gestion de  code, communication-</vt:lpstr>
      <vt:lpstr>   Maquettes réalisées sous Figma</vt:lpstr>
      <vt:lpstr> BASE DE DONNÉES</vt:lpstr>
      <vt:lpstr>Présentation PowerPoint</vt:lpstr>
      <vt:lpstr>Présentation PowerPoint</vt:lpstr>
      <vt:lpstr>Présentation PowerPoint</vt:lpstr>
      <vt:lpstr>Présentation PowerPoint</vt:lpstr>
      <vt:lpstr>Présentation PowerPoint</vt:lpstr>
      <vt:lpstr>    Architecture des couches </vt:lpstr>
      <vt:lpstr>La couche repository</vt:lpstr>
      <vt:lpstr>La couche Service</vt:lpstr>
      <vt:lpstr>La couche  Controller</vt:lpstr>
      <vt:lpstr>Gestions des Exceptions</vt:lpstr>
      <vt:lpstr>      Spring  Security - Génération de Token (JWT) - </vt:lpstr>
      <vt:lpstr>      Spring  Security - Vérification de Token (JWT) -</vt:lpstr>
      <vt:lpstr>CRON – procédure stockée –                    Suppression de données</vt:lpstr>
      <vt:lpstr>Présentation PowerPoint</vt:lpstr>
      <vt:lpstr>Présentation PowerPoint</vt:lpstr>
      <vt:lpstr>Présentation PowerPoint</vt:lpstr>
      <vt:lpstr>Présentation PowerPoint</vt:lpstr>
      <vt:lpstr>Architecture des modules Front Web -1</vt:lpstr>
      <vt:lpstr>    Architecture des modules Front Web -2                                                           AdminModule</vt:lpstr>
      <vt:lpstr>       Architecture des modules Front Web -3               StudentModule - CoreCantineModule</vt:lpstr>
      <vt:lpstr>Exemple d’un Composant Angular (new-Meal)</vt:lpstr>
      <vt:lpstr>Exemple d’un  Service Angular (MealsService)</vt:lpstr>
      <vt:lpstr>Présentation PowerPoint</vt:lpstr>
      <vt:lpstr>Architecture des modules Front Mobile</vt:lpstr>
      <vt:lpstr>Exemple d’un component IONIC (HOME )</vt:lpstr>
      <vt:lpstr>Présentation PowerPoint</vt:lpstr>
      <vt:lpstr>Les tests (Unitaires)</vt:lpstr>
      <vt:lpstr>Les tests Intégrations (container Tests)</vt:lpstr>
      <vt:lpstr>Les tests Intégrations avec (Postman)</vt:lpstr>
      <vt:lpstr>Intégration continue via GitHub</vt:lpstr>
      <vt:lpstr>Environnements et  Déploiement</vt:lpstr>
      <vt:lpstr>   Dockerization du projet  avec Docker</vt:lpstr>
      <vt:lpstr>Sécurité</vt:lpstr>
      <vt:lpstr>           Bilan Projet</vt:lpstr>
      <vt:lpstr>Bilan Alternance</vt:lpstr>
      <vt:lpstr>Démonstration Live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Diplôme CDA</dc:title>
  <dc:subject>Exemple de soutenance CDA/CDNT</dc:subject>
  <dc:creator>Ferret Renaud</dc:creator>
  <cp:keywords>cda; cdnt; soutenance</cp:keywords>
  <dc:description>Ceci est un EXEMPLE de présentation pour un jury final de CDNT/CDA_x000d_
Il a été réalisé par Mr FERRET RENAUD</dc:description>
  <cp:lastModifiedBy>Halim YAHIAOUI</cp:lastModifiedBy>
  <cp:revision>38</cp:revision>
  <dcterms:created xsi:type="dcterms:W3CDTF">2023-06-06T11:31:29Z</dcterms:created>
  <dcterms:modified xsi:type="dcterms:W3CDTF">2024-09-20T08:24:54Z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0x010100E0C420390B878046AB50104BD595F4B7</vt:lpwstr>
  </property>
  <property fmtid="{D5CDD505-2E9C-101B-9397-08002B2CF9AE}" pid="3" name="MediaServiceImageTags">
    <vt:lpwstr/>
  </property>
</Properties>
</file>